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8" r:id="rId8"/>
    <p:sldId id="269" r:id="rId9"/>
    <p:sldId id="265" r:id="rId10"/>
    <p:sldId id="267" r:id="rId11"/>
    <p:sldId id="270" r:id="rId12"/>
    <p:sldId id="271" r:id="rId13"/>
    <p:sldId id="266" r:id="rId14"/>
    <p:sldId id="274" r:id="rId15"/>
    <p:sldId id="275" r:id="rId16"/>
    <p:sldId id="277" r:id="rId17"/>
    <p:sldId id="278" r:id="rId18"/>
    <p:sldId id="280" r:id="rId19"/>
    <p:sldId id="282" r:id="rId20"/>
    <p:sldId id="283" r:id="rId21"/>
    <p:sldId id="285" r:id="rId22"/>
    <p:sldId id="286" r:id="rId23"/>
    <p:sldId id="292" r:id="rId24"/>
    <p:sldId id="287" r:id="rId25"/>
    <p:sldId id="291" r:id="rId26"/>
    <p:sldId id="293" r:id="rId27"/>
  </p:sldIdLst>
  <p:sldSz cx="9144000" cy="6858000" type="screen4x3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559" autoAdjust="0"/>
    <p:restoredTop sz="94660"/>
  </p:normalViewPr>
  <p:slideViewPr>
    <p:cSldViewPr>
      <p:cViewPr varScale="1">
        <p:scale>
          <a:sx n="73" d="100"/>
          <a:sy n="73" d="100"/>
        </p:scale>
        <p:origin x="1134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0" y="0"/>
            <a:ext cx="9144000" cy="1219200"/>
          </a:xfrm>
          <a:custGeom>
            <a:avLst/>
            <a:gdLst/>
            <a:ahLst/>
            <a:cxnLst/>
            <a:rect l="l" t="t" r="r" b="b"/>
            <a:pathLst>
              <a:path w="9144000" h="1219200">
                <a:moveTo>
                  <a:pt x="9144000" y="0"/>
                </a:moveTo>
                <a:lnTo>
                  <a:pt x="0" y="0"/>
                </a:lnTo>
                <a:lnTo>
                  <a:pt x="0" y="1219200"/>
                </a:lnTo>
                <a:lnTo>
                  <a:pt x="9144000" y="1219200"/>
                </a:lnTo>
                <a:lnTo>
                  <a:pt x="9144000" y="0"/>
                </a:lnTo>
                <a:close/>
              </a:path>
            </a:pathLst>
          </a:custGeom>
          <a:solidFill>
            <a:srgbClr val="99FF66">
              <a:alpha val="76861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0"/>
            <a:ext cx="9144000" cy="1219200"/>
          </a:xfrm>
          <a:custGeom>
            <a:avLst/>
            <a:gdLst/>
            <a:ahLst/>
            <a:cxnLst/>
            <a:rect l="l" t="t" r="r" b="b"/>
            <a:pathLst>
              <a:path w="9144000" h="1219200">
                <a:moveTo>
                  <a:pt x="0" y="1219200"/>
                </a:moveTo>
                <a:lnTo>
                  <a:pt x="9144000" y="1219200"/>
                </a:lnTo>
                <a:lnTo>
                  <a:pt x="9144000" y="0"/>
                </a:lnTo>
                <a:lnTo>
                  <a:pt x="0" y="0"/>
                </a:lnTo>
                <a:lnTo>
                  <a:pt x="0" y="1219200"/>
                </a:lnTo>
                <a:close/>
              </a:path>
            </a:pathLst>
          </a:custGeom>
          <a:ln w="12700">
            <a:solidFill>
              <a:srgbClr val="00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222754" y="0"/>
            <a:ext cx="4828032" cy="890015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572511" y="480059"/>
            <a:ext cx="4027932" cy="897636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350" y="81788"/>
            <a:ext cx="9131300" cy="1000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6E257E"/>
                </a:solidFill>
                <a:latin typeface="Palatino Linotype"/>
                <a:cs typeface="Palatino Linotyp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6E257E"/>
                </a:solidFill>
                <a:latin typeface="Palatino Linotype"/>
                <a:cs typeface="Palatino Linotyp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6E257E"/>
                </a:solidFill>
                <a:latin typeface="Palatino Linotype"/>
                <a:cs typeface="Palatino Linotyp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1/22/2026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0" y="0"/>
            <a:ext cx="9144000" cy="1219200"/>
          </a:xfrm>
          <a:custGeom>
            <a:avLst/>
            <a:gdLst/>
            <a:ahLst/>
            <a:cxnLst/>
            <a:rect l="l" t="t" r="r" b="b"/>
            <a:pathLst>
              <a:path w="9144000" h="1219200">
                <a:moveTo>
                  <a:pt x="9144000" y="0"/>
                </a:moveTo>
                <a:lnTo>
                  <a:pt x="0" y="0"/>
                </a:lnTo>
                <a:lnTo>
                  <a:pt x="0" y="1219200"/>
                </a:lnTo>
                <a:lnTo>
                  <a:pt x="9144000" y="1219200"/>
                </a:lnTo>
                <a:lnTo>
                  <a:pt x="9144000" y="0"/>
                </a:lnTo>
                <a:close/>
              </a:path>
            </a:pathLst>
          </a:custGeom>
          <a:solidFill>
            <a:srgbClr val="99FF66">
              <a:alpha val="76861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0"/>
            <a:ext cx="9144000" cy="1219200"/>
          </a:xfrm>
          <a:custGeom>
            <a:avLst/>
            <a:gdLst/>
            <a:ahLst/>
            <a:cxnLst/>
            <a:rect l="l" t="t" r="r" b="b"/>
            <a:pathLst>
              <a:path w="9144000" h="1219200">
                <a:moveTo>
                  <a:pt x="0" y="1219200"/>
                </a:moveTo>
                <a:lnTo>
                  <a:pt x="9144000" y="1219200"/>
                </a:lnTo>
                <a:lnTo>
                  <a:pt x="9144000" y="0"/>
                </a:lnTo>
                <a:lnTo>
                  <a:pt x="0" y="0"/>
                </a:lnTo>
                <a:lnTo>
                  <a:pt x="0" y="1219200"/>
                </a:lnTo>
                <a:close/>
              </a:path>
            </a:pathLst>
          </a:custGeom>
          <a:ln w="12700">
            <a:solidFill>
              <a:srgbClr val="00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95094" y="0"/>
            <a:ext cx="5481828" cy="890015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96389" y="480059"/>
            <a:ext cx="7547609" cy="897636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6E257E"/>
                </a:solidFill>
                <a:latin typeface="Palatino Linotype"/>
                <a:cs typeface="Palatino Linotyp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1/22/2026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1/22/2026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0" y="81788"/>
            <a:ext cx="9131300" cy="1000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6E257E"/>
                </a:solidFill>
                <a:latin typeface="Palatino Linotype"/>
                <a:cs typeface="Palatino Linotyp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8581" y="3372611"/>
            <a:ext cx="4530090" cy="1391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5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1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9.png"/><Relationship Id="rId7" Type="http://schemas.openxmlformats.org/officeDocument/2006/relationships/slide" Target="slide7.xml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3845876" y="1403847"/>
            <a:ext cx="145224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sz="5600" spc="-20" dirty="0"/>
              <a:t>Звіт</a:t>
            </a:r>
            <a:endParaRPr sz="5600" dirty="0"/>
          </a:p>
        </p:txBody>
      </p:sp>
      <p:sp>
        <p:nvSpPr>
          <p:cNvPr id="21" name="object 21"/>
          <p:cNvSpPr txBox="1"/>
          <p:nvPr/>
        </p:nvSpPr>
        <p:spPr>
          <a:xfrm>
            <a:off x="1811337" y="2286000"/>
            <a:ext cx="5521325" cy="3316292"/>
          </a:xfrm>
          <a:prstGeom prst="rect">
            <a:avLst/>
          </a:prstGeom>
          <a:effectLst/>
        </p:spPr>
        <p:txBody>
          <a:bodyPr vert="horz" wrap="square" lIns="0" tIns="91440" rIns="0" bIns="0" rtlCol="0">
            <a:spAutoFit/>
          </a:bodyPr>
          <a:lstStyle/>
          <a:p>
            <a:pPr marL="179070" marR="169545" algn="ctr">
              <a:spcBef>
                <a:spcPts val="720"/>
              </a:spcBef>
            </a:pPr>
            <a:r>
              <a:rPr sz="2600" spc="85" dirty="0">
                <a:solidFill>
                  <a:srgbClr val="6E257E"/>
                </a:solidFill>
                <a:latin typeface="Times New Roman"/>
                <a:cs typeface="Times New Roman"/>
              </a:rPr>
              <a:t>за</a:t>
            </a:r>
            <a:r>
              <a:rPr sz="2600" spc="5" dirty="0">
                <a:solidFill>
                  <a:srgbClr val="6E257E"/>
                </a:solidFill>
                <a:latin typeface="Times New Roman"/>
                <a:cs typeface="Times New Roman"/>
              </a:rPr>
              <a:t> </a:t>
            </a:r>
            <a:r>
              <a:rPr sz="2600" spc="135" dirty="0">
                <a:solidFill>
                  <a:srgbClr val="6E257E"/>
                </a:solidFill>
                <a:latin typeface="Times New Roman"/>
                <a:cs typeface="Times New Roman"/>
              </a:rPr>
              <a:t>результатами</a:t>
            </a:r>
            <a:r>
              <a:rPr sz="2600" spc="25" dirty="0">
                <a:solidFill>
                  <a:srgbClr val="6E257E"/>
                </a:solidFill>
                <a:latin typeface="Times New Roman"/>
                <a:cs typeface="Times New Roman"/>
              </a:rPr>
              <a:t> </a:t>
            </a:r>
            <a:r>
              <a:rPr sz="2600" spc="130" dirty="0">
                <a:solidFill>
                  <a:srgbClr val="6E257E"/>
                </a:solidFill>
                <a:latin typeface="Times New Roman"/>
                <a:cs typeface="Times New Roman"/>
              </a:rPr>
              <a:t>самооцінювання </a:t>
            </a:r>
            <a:r>
              <a:rPr sz="2600" spc="180" dirty="0">
                <a:solidFill>
                  <a:srgbClr val="6E257E"/>
                </a:solidFill>
                <a:latin typeface="Times New Roman"/>
                <a:cs typeface="Times New Roman"/>
              </a:rPr>
              <a:t>напряму</a:t>
            </a:r>
            <a:r>
              <a:rPr sz="2600" spc="25" dirty="0">
                <a:solidFill>
                  <a:srgbClr val="6E257E"/>
                </a:solidFill>
                <a:latin typeface="Times New Roman"/>
                <a:cs typeface="Times New Roman"/>
              </a:rPr>
              <a:t> </a:t>
            </a:r>
            <a:r>
              <a:rPr sz="2600" spc="105" dirty="0">
                <a:solidFill>
                  <a:srgbClr val="6E257E"/>
                </a:solidFill>
                <a:latin typeface="Times New Roman"/>
                <a:cs typeface="Times New Roman"/>
              </a:rPr>
              <a:t>«Система</a:t>
            </a:r>
            <a:r>
              <a:rPr sz="2600" spc="15" dirty="0">
                <a:solidFill>
                  <a:srgbClr val="6E257E"/>
                </a:solidFill>
                <a:latin typeface="Times New Roman"/>
                <a:cs typeface="Times New Roman"/>
              </a:rPr>
              <a:t> </a:t>
            </a:r>
            <a:r>
              <a:rPr sz="2600" spc="145" dirty="0">
                <a:solidFill>
                  <a:srgbClr val="6E257E"/>
                </a:solidFill>
                <a:latin typeface="Times New Roman"/>
                <a:cs typeface="Times New Roman"/>
              </a:rPr>
              <a:t>оцінювання</a:t>
            </a:r>
            <a:endParaRPr sz="2600" dirty="0">
              <a:latin typeface="Times New Roman"/>
              <a:cs typeface="Times New Roman"/>
            </a:endParaRPr>
          </a:p>
          <a:p>
            <a:pPr algn="ctr"/>
            <a:r>
              <a:rPr sz="2600" spc="95" dirty="0">
                <a:solidFill>
                  <a:srgbClr val="6E257E"/>
                </a:solidFill>
                <a:latin typeface="Times New Roman"/>
                <a:cs typeface="Times New Roman"/>
              </a:rPr>
              <a:t>здобувачів</a:t>
            </a:r>
            <a:r>
              <a:rPr sz="2600" spc="10" dirty="0">
                <a:solidFill>
                  <a:srgbClr val="6E257E"/>
                </a:solidFill>
                <a:latin typeface="Times New Roman"/>
                <a:cs typeface="Times New Roman"/>
              </a:rPr>
              <a:t> </a:t>
            </a:r>
            <a:r>
              <a:rPr sz="2600" spc="70" dirty="0">
                <a:solidFill>
                  <a:srgbClr val="6E257E"/>
                </a:solidFill>
                <a:latin typeface="Times New Roman"/>
                <a:cs typeface="Times New Roman"/>
              </a:rPr>
              <a:t>освіти»</a:t>
            </a:r>
            <a:r>
              <a:rPr sz="2600" spc="20" dirty="0">
                <a:solidFill>
                  <a:srgbClr val="6E257E"/>
                </a:solidFill>
                <a:latin typeface="Times New Roman"/>
                <a:cs typeface="Times New Roman"/>
              </a:rPr>
              <a:t> </a:t>
            </a:r>
            <a:r>
              <a:rPr sz="2600" spc="125" dirty="0">
                <a:solidFill>
                  <a:srgbClr val="6E257E"/>
                </a:solidFill>
                <a:latin typeface="Times New Roman"/>
                <a:cs typeface="Times New Roman"/>
              </a:rPr>
              <a:t>та</a:t>
            </a:r>
            <a:r>
              <a:rPr sz="2600" spc="5" dirty="0">
                <a:solidFill>
                  <a:srgbClr val="6E257E"/>
                </a:solidFill>
                <a:latin typeface="Times New Roman"/>
                <a:cs typeface="Times New Roman"/>
              </a:rPr>
              <a:t> </a:t>
            </a:r>
            <a:r>
              <a:rPr sz="2600" spc="150" dirty="0">
                <a:solidFill>
                  <a:srgbClr val="6E257E"/>
                </a:solidFill>
                <a:latin typeface="Times New Roman"/>
                <a:cs typeface="Times New Roman"/>
              </a:rPr>
              <a:t>шляхи</a:t>
            </a:r>
            <a:endParaRPr sz="2600" dirty="0">
              <a:latin typeface="Times New Roman"/>
              <a:cs typeface="Times New Roman"/>
            </a:endParaRPr>
          </a:p>
          <a:p>
            <a:pPr marL="12065" marR="5080" algn="ctr">
              <a:spcBef>
                <a:spcPts val="315"/>
              </a:spcBef>
            </a:pPr>
            <a:r>
              <a:rPr sz="2600" spc="135" dirty="0">
                <a:solidFill>
                  <a:srgbClr val="6E257E"/>
                </a:solidFill>
                <a:latin typeface="Times New Roman"/>
                <a:cs typeface="Times New Roman"/>
              </a:rPr>
              <a:t>вдосконалення</a:t>
            </a:r>
            <a:r>
              <a:rPr sz="2600" spc="75" dirty="0">
                <a:solidFill>
                  <a:srgbClr val="6E257E"/>
                </a:solidFill>
                <a:latin typeface="Times New Roman"/>
                <a:cs typeface="Times New Roman"/>
              </a:rPr>
              <a:t> </a:t>
            </a:r>
            <a:r>
              <a:rPr sz="2600" spc="70" dirty="0">
                <a:solidFill>
                  <a:srgbClr val="6E257E"/>
                </a:solidFill>
                <a:latin typeface="Times New Roman"/>
                <a:cs typeface="Times New Roman"/>
              </a:rPr>
              <a:t>освітньої</a:t>
            </a:r>
            <a:r>
              <a:rPr sz="2600" spc="80" dirty="0">
                <a:solidFill>
                  <a:srgbClr val="6E257E"/>
                </a:solidFill>
                <a:latin typeface="Times New Roman"/>
                <a:cs typeface="Times New Roman"/>
              </a:rPr>
              <a:t> </a:t>
            </a:r>
            <a:r>
              <a:rPr sz="2600" spc="90" dirty="0">
                <a:solidFill>
                  <a:srgbClr val="6E257E"/>
                </a:solidFill>
                <a:latin typeface="Times New Roman"/>
                <a:cs typeface="Times New Roman"/>
              </a:rPr>
              <a:t>діяльності </a:t>
            </a:r>
            <a:r>
              <a:rPr sz="2600" spc="140" dirty="0">
                <a:solidFill>
                  <a:srgbClr val="6E257E"/>
                </a:solidFill>
                <a:latin typeface="Times New Roman"/>
                <a:cs typeface="Times New Roman"/>
              </a:rPr>
              <a:t>у</a:t>
            </a:r>
            <a:r>
              <a:rPr sz="2600" dirty="0">
                <a:solidFill>
                  <a:srgbClr val="6E257E"/>
                </a:solidFill>
                <a:latin typeface="Times New Roman"/>
                <a:cs typeface="Times New Roman"/>
              </a:rPr>
              <a:t> </a:t>
            </a:r>
            <a:r>
              <a:rPr sz="2600" spc="130" dirty="0">
                <a:solidFill>
                  <a:srgbClr val="6E257E"/>
                </a:solidFill>
                <a:latin typeface="Times New Roman"/>
                <a:cs typeface="Times New Roman"/>
              </a:rPr>
              <a:t>процесі</a:t>
            </a:r>
            <a:r>
              <a:rPr sz="2600" spc="25" dirty="0">
                <a:solidFill>
                  <a:srgbClr val="6E257E"/>
                </a:solidFill>
                <a:latin typeface="Times New Roman"/>
                <a:cs typeface="Times New Roman"/>
              </a:rPr>
              <a:t> </a:t>
            </a:r>
            <a:r>
              <a:rPr sz="2600" spc="140" dirty="0">
                <a:solidFill>
                  <a:srgbClr val="6E257E"/>
                </a:solidFill>
                <a:latin typeface="Times New Roman"/>
                <a:cs typeface="Times New Roman"/>
              </a:rPr>
              <a:t>розбудови</a:t>
            </a:r>
            <a:r>
              <a:rPr sz="2600" spc="20" dirty="0">
                <a:solidFill>
                  <a:srgbClr val="6E257E"/>
                </a:solidFill>
                <a:latin typeface="Times New Roman"/>
                <a:cs typeface="Times New Roman"/>
              </a:rPr>
              <a:t> </a:t>
            </a:r>
            <a:r>
              <a:rPr sz="2600" spc="130" dirty="0">
                <a:solidFill>
                  <a:srgbClr val="6E257E"/>
                </a:solidFill>
                <a:latin typeface="Times New Roman"/>
                <a:cs typeface="Times New Roman"/>
              </a:rPr>
              <a:t>внутрішньої</a:t>
            </a:r>
            <a:endParaRPr sz="2600" dirty="0">
              <a:latin typeface="Times New Roman"/>
              <a:cs typeface="Times New Roman"/>
            </a:endParaRPr>
          </a:p>
          <a:p>
            <a:pPr marL="1270" algn="ctr"/>
            <a:r>
              <a:rPr sz="2600" spc="114" dirty="0">
                <a:solidFill>
                  <a:srgbClr val="6E257E"/>
                </a:solidFill>
                <a:latin typeface="Times New Roman"/>
                <a:cs typeface="Times New Roman"/>
              </a:rPr>
              <a:t>системи</a:t>
            </a:r>
            <a:r>
              <a:rPr sz="2600" spc="10" dirty="0">
                <a:solidFill>
                  <a:srgbClr val="6E257E"/>
                </a:solidFill>
                <a:latin typeface="Times New Roman"/>
                <a:cs typeface="Times New Roman"/>
              </a:rPr>
              <a:t> </a:t>
            </a:r>
            <a:r>
              <a:rPr sz="2600" spc="130" dirty="0">
                <a:solidFill>
                  <a:srgbClr val="6E257E"/>
                </a:solidFill>
                <a:latin typeface="Times New Roman"/>
                <a:cs typeface="Times New Roman"/>
              </a:rPr>
              <a:t>забезпечення</a:t>
            </a:r>
            <a:r>
              <a:rPr sz="2600" spc="30" dirty="0">
                <a:solidFill>
                  <a:srgbClr val="6E257E"/>
                </a:solidFill>
                <a:latin typeface="Times New Roman"/>
                <a:cs typeface="Times New Roman"/>
              </a:rPr>
              <a:t> </a:t>
            </a:r>
            <a:r>
              <a:rPr sz="2600" spc="90" dirty="0">
                <a:solidFill>
                  <a:srgbClr val="6E257E"/>
                </a:solidFill>
                <a:latin typeface="Times New Roman"/>
                <a:cs typeface="Times New Roman"/>
              </a:rPr>
              <a:t>якості</a:t>
            </a:r>
            <a:r>
              <a:rPr sz="2600" spc="35" dirty="0">
                <a:solidFill>
                  <a:srgbClr val="6E257E"/>
                </a:solidFill>
                <a:latin typeface="Times New Roman"/>
                <a:cs typeface="Times New Roman"/>
              </a:rPr>
              <a:t> </a:t>
            </a:r>
            <a:r>
              <a:rPr sz="2600" spc="80" dirty="0">
                <a:solidFill>
                  <a:srgbClr val="6E257E"/>
                </a:solidFill>
                <a:latin typeface="Times New Roman"/>
                <a:cs typeface="Times New Roman"/>
              </a:rPr>
              <a:t>освіти</a:t>
            </a:r>
            <a:endParaRPr sz="2600" dirty="0">
              <a:latin typeface="Times New Roman"/>
              <a:cs typeface="Times New Roman"/>
            </a:endParaRPr>
          </a:p>
          <a:p>
            <a:pPr marL="2106295" marR="1272540" indent="-1106805">
              <a:lnSpc>
                <a:spcPct val="100000"/>
              </a:lnSpc>
              <a:spcBef>
                <a:spcPts val="1835"/>
              </a:spcBef>
            </a:pPr>
            <a:r>
              <a:rPr sz="1800" b="1" spc="-30" dirty="0">
                <a:solidFill>
                  <a:srgbClr val="D50092"/>
                </a:solidFill>
                <a:latin typeface="Palatino Linotype"/>
                <a:cs typeface="Palatino Linotype"/>
              </a:rPr>
              <a:t>Засідання</a:t>
            </a:r>
            <a:r>
              <a:rPr sz="1800" b="1" spc="-50" dirty="0">
                <a:solidFill>
                  <a:srgbClr val="D50092"/>
                </a:solidFill>
                <a:latin typeface="Palatino Linotype"/>
                <a:cs typeface="Palatino Linotype"/>
              </a:rPr>
              <a:t> </a:t>
            </a:r>
            <a:r>
              <a:rPr sz="1800" b="1" spc="-35" dirty="0">
                <a:solidFill>
                  <a:srgbClr val="D50092"/>
                </a:solidFill>
                <a:latin typeface="Palatino Linotype"/>
                <a:cs typeface="Palatino Linotype"/>
              </a:rPr>
              <a:t>педагогічної</a:t>
            </a:r>
            <a:r>
              <a:rPr sz="1800" b="1" spc="-50" dirty="0">
                <a:solidFill>
                  <a:srgbClr val="D50092"/>
                </a:solidFill>
                <a:latin typeface="Palatino Linotype"/>
                <a:cs typeface="Palatino Linotype"/>
              </a:rPr>
              <a:t> </a:t>
            </a:r>
            <a:r>
              <a:rPr sz="1800" b="1" spc="-20" dirty="0">
                <a:solidFill>
                  <a:srgbClr val="D50092"/>
                </a:solidFill>
                <a:latin typeface="Palatino Linotype"/>
                <a:cs typeface="Palatino Linotype"/>
              </a:rPr>
              <a:t>ради, </a:t>
            </a:r>
            <a:r>
              <a:rPr lang="ru-RU" sz="1800" b="1" spc="-20" dirty="0">
                <a:solidFill>
                  <a:srgbClr val="D50092"/>
                </a:solidFill>
                <a:latin typeface="Palatino Linotype"/>
                <a:cs typeface="Palatino Linotype"/>
              </a:rPr>
              <a:t>24.12.2024р.</a:t>
            </a:r>
            <a:endParaRPr sz="1800" dirty="0">
              <a:latin typeface="Palatino Linotype"/>
              <a:cs typeface="Palatino Linotype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54B0688F-6F32-4683-873D-30015D0929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5868" y="1389216"/>
            <a:ext cx="2402032" cy="573074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228600" y="9834"/>
            <a:ext cx="9131300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pc="-85" dirty="0" err="1"/>
              <a:t>Система</a:t>
            </a:r>
            <a:r>
              <a:rPr spc="-90" dirty="0"/>
              <a:t> </a:t>
            </a:r>
            <a:r>
              <a:rPr spc="-10" dirty="0" err="1"/>
              <a:t>оцінювання</a:t>
            </a:r>
            <a:r>
              <a:rPr lang="ru-RU" spc="-10" dirty="0"/>
              <a:t> </a:t>
            </a:r>
            <a:r>
              <a:rPr spc="-85" dirty="0" err="1"/>
              <a:t>очима</a:t>
            </a:r>
            <a:r>
              <a:rPr spc="-75" dirty="0"/>
              <a:t> </a:t>
            </a:r>
            <a:r>
              <a:rPr spc="-10" dirty="0"/>
              <a:t>учасників</a:t>
            </a:r>
            <a:r>
              <a:rPr spc="-75" dirty="0"/>
              <a:t> </a:t>
            </a:r>
            <a:r>
              <a:rPr spc="-90" dirty="0"/>
              <a:t>освітнього</a:t>
            </a:r>
            <a:r>
              <a:rPr spc="-85" dirty="0"/>
              <a:t> </a:t>
            </a:r>
            <a:r>
              <a:rPr spc="-10" dirty="0"/>
              <a:t>процесу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0" y="942686"/>
            <a:ext cx="9131300" cy="8566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6870" algn="ct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D50092"/>
                </a:solidFill>
                <a:latin typeface="Calibri"/>
                <a:cs typeface="Calibri"/>
              </a:rPr>
              <a:t>Аналітичний</a:t>
            </a:r>
            <a:r>
              <a:rPr sz="1800" spc="-50" dirty="0">
                <a:solidFill>
                  <a:srgbClr val="D50092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D50092"/>
                </a:solidFill>
                <a:latin typeface="Calibri"/>
                <a:cs typeface="Calibri"/>
              </a:rPr>
              <a:t>звіт</a:t>
            </a:r>
            <a:r>
              <a:rPr sz="1800" spc="-50" dirty="0">
                <a:solidFill>
                  <a:srgbClr val="D50092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D50092"/>
                </a:solidFill>
                <a:latin typeface="Calibri"/>
                <a:cs typeface="Calibri"/>
              </a:rPr>
              <a:t>за</a:t>
            </a:r>
            <a:r>
              <a:rPr sz="1800" spc="-50" dirty="0">
                <a:solidFill>
                  <a:srgbClr val="D50092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D50092"/>
                </a:solidFill>
                <a:latin typeface="Calibri"/>
                <a:cs typeface="Calibri"/>
              </a:rPr>
              <a:t>результатами</a:t>
            </a:r>
            <a:r>
              <a:rPr sz="1800" spc="-35" dirty="0">
                <a:solidFill>
                  <a:srgbClr val="D50092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D50092"/>
                </a:solidFill>
                <a:latin typeface="Calibri"/>
                <a:cs typeface="Calibri"/>
              </a:rPr>
              <a:t>самооцінювання</a:t>
            </a:r>
            <a:endParaRPr sz="1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10"/>
              </a:spcBef>
            </a:pPr>
            <a:endParaRPr sz="1800" dirty="0">
              <a:latin typeface="Calibri"/>
              <a:cs typeface="Calibri"/>
            </a:endParaRPr>
          </a:p>
          <a:p>
            <a:pPr marL="400050" algn="ctr">
              <a:lnSpc>
                <a:spcPct val="100000"/>
              </a:lnSpc>
            </a:pPr>
            <a:r>
              <a:rPr sz="1800" b="1" spc="-10" dirty="0" err="1">
                <a:solidFill>
                  <a:srgbClr val="1C1C1C"/>
                </a:solidFill>
                <a:latin typeface="Palatino Linotype"/>
                <a:cs typeface="Palatino Linotype"/>
              </a:rPr>
              <a:t>Вчителі</a:t>
            </a:r>
            <a:endParaRPr sz="1800" dirty="0">
              <a:latin typeface="Palatino Linotype"/>
              <a:cs typeface="Palatino Linotype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0C846F87-F172-4540-A3CE-E6B0BCF6F5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985481"/>
            <a:ext cx="6858000" cy="2284452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AA74BC02-AA3E-4BA0-8F49-16BC5ECBE8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1200" y="4238583"/>
            <a:ext cx="6400800" cy="256456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05F5F0C6-F4E5-425C-9D71-FCC302D797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1535671"/>
            <a:ext cx="2103302" cy="597460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pc="-85" dirty="0"/>
              <a:t>Система</a:t>
            </a:r>
            <a:r>
              <a:rPr spc="-90" dirty="0"/>
              <a:t> </a:t>
            </a:r>
            <a:r>
              <a:rPr spc="-10" dirty="0"/>
              <a:t>оцінювання</a:t>
            </a:r>
          </a:p>
          <a:p>
            <a:pPr marL="301625" algn="ctr">
              <a:lnSpc>
                <a:spcPct val="100000"/>
              </a:lnSpc>
            </a:pPr>
            <a:r>
              <a:rPr spc="-85" dirty="0"/>
              <a:t>очима</a:t>
            </a:r>
            <a:r>
              <a:rPr spc="-75" dirty="0"/>
              <a:t> </a:t>
            </a:r>
            <a:r>
              <a:rPr spc="-10" dirty="0"/>
              <a:t>учасників</a:t>
            </a:r>
            <a:r>
              <a:rPr spc="-75" dirty="0"/>
              <a:t> </a:t>
            </a:r>
            <a:r>
              <a:rPr spc="-90" dirty="0"/>
              <a:t>освітнього</a:t>
            </a:r>
            <a:r>
              <a:rPr spc="-85" dirty="0"/>
              <a:t> </a:t>
            </a:r>
            <a:r>
              <a:rPr spc="-10" dirty="0"/>
              <a:t>процесу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-76200" y="1061955"/>
            <a:ext cx="9131300" cy="7976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6870" algn="ct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D50092"/>
                </a:solidFill>
                <a:latin typeface="Calibri"/>
                <a:cs typeface="Calibri"/>
              </a:rPr>
              <a:t>Аналітичний</a:t>
            </a:r>
            <a:r>
              <a:rPr sz="1800" spc="-50" dirty="0">
                <a:solidFill>
                  <a:srgbClr val="D50092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D50092"/>
                </a:solidFill>
                <a:latin typeface="Calibri"/>
                <a:cs typeface="Calibri"/>
              </a:rPr>
              <a:t>звіт</a:t>
            </a:r>
            <a:r>
              <a:rPr sz="1800" spc="-50" dirty="0">
                <a:solidFill>
                  <a:srgbClr val="D50092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D50092"/>
                </a:solidFill>
                <a:latin typeface="Calibri"/>
                <a:cs typeface="Calibri"/>
              </a:rPr>
              <a:t>за</a:t>
            </a:r>
            <a:r>
              <a:rPr sz="1800" spc="-50" dirty="0">
                <a:solidFill>
                  <a:srgbClr val="D50092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D50092"/>
                </a:solidFill>
                <a:latin typeface="Calibri"/>
                <a:cs typeface="Calibri"/>
              </a:rPr>
              <a:t>результатами</a:t>
            </a:r>
            <a:r>
              <a:rPr sz="1800" spc="-35" dirty="0">
                <a:solidFill>
                  <a:srgbClr val="D50092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D50092"/>
                </a:solidFill>
                <a:latin typeface="Calibri"/>
                <a:cs typeface="Calibri"/>
              </a:rPr>
              <a:t>самооцінювання</a:t>
            </a:r>
            <a:endParaRPr sz="1800" dirty="0">
              <a:latin typeface="Calibri"/>
              <a:cs typeface="Calibri"/>
            </a:endParaRPr>
          </a:p>
          <a:p>
            <a:pPr marR="179070" algn="ctr">
              <a:lnSpc>
                <a:spcPct val="100000"/>
              </a:lnSpc>
              <a:spcBef>
                <a:spcPts val="1760"/>
              </a:spcBef>
            </a:pPr>
            <a:endParaRPr sz="1800" dirty="0">
              <a:latin typeface="Palatino Linotype"/>
              <a:cs typeface="Palatino Linotype"/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59257A86-35A1-4F13-AFE9-204E5D3CD4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516" y="2252255"/>
            <a:ext cx="6232168" cy="2622278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07B252BE-C576-410E-A5F4-8FBFF237296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735" t="1260" r="3168" b="6633"/>
          <a:stretch/>
        </p:blipFill>
        <p:spPr>
          <a:xfrm>
            <a:off x="2732633" y="4201705"/>
            <a:ext cx="6250851" cy="2574507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949EE27A-9E51-44DB-8BF6-A56DED1D6914}"/>
              </a:ext>
            </a:extLst>
          </p:cNvPr>
          <p:cNvSpPr txBox="1"/>
          <p:nvPr/>
        </p:nvSpPr>
        <p:spPr>
          <a:xfrm>
            <a:off x="426755" y="1649735"/>
            <a:ext cx="46117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79070" algn="ctr">
              <a:lnSpc>
                <a:spcPct val="100000"/>
              </a:lnSpc>
              <a:spcBef>
                <a:spcPts val="1760"/>
              </a:spcBef>
            </a:pPr>
            <a:r>
              <a:rPr lang="ru-RU" sz="1800" b="1" dirty="0" err="1">
                <a:latin typeface="Palatino Linotype"/>
                <a:cs typeface="Palatino Linotype"/>
              </a:rPr>
              <a:t>Учні</a:t>
            </a:r>
            <a:r>
              <a:rPr lang="ru-RU" sz="1800" b="1" spc="45" dirty="0">
                <a:latin typeface="Palatino Linotype"/>
                <a:cs typeface="Palatino Linotype"/>
              </a:rPr>
              <a:t> </a:t>
            </a:r>
            <a:r>
              <a:rPr lang="ru-RU" b="1" spc="-10" dirty="0">
                <a:latin typeface="Palatino Linotype"/>
                <a:cs typeface="Palatino Linotype"/>
              </a:rPr>
              <a:t>9</a:t>
            </a:r>
            <a:r>
              <a:rPr lang="ru-RU" sz="1800" b="1" spc="-10" dirty="0">
                <a:latin typeface="Palatino Linotype"/>
                <a:cs typeface="Palatino Linotype"/>
              </a:rPr>
              <a:t>-</a:t>
            </a:r>
            <a:r>
              <a:rPr lang="ru-RU" sz="1800" b="1" dirty="0">
                <a:latin typeface="Palatino Linotype"/>
                <a:cs typeface="Palatino Linotype"/>
              </a:rPr>
              <a:t>11</a:t>
            </a:r>
            <a:r>
              <a:rPr lang="ru-RU" sz="1800" b="1" spc="50" dirty="0">
                <a:latin typeface="Palatino Linotype"/>
                <a:cs typeface="Palatino Linotype"/>
              </a:rPr>
              <a:t> </a:t>
            </a:r>
            <a:r>
              <a:rPr lang="ru-RU" sz="1800" b="1" spc="-25" dirty="0" err="1">
                <a:latin typeface="Palatino Linotype"/>
                <a:cs typeface="Palatino Linotype"/>
              </a:rPr>
              <a:t>кл</a:t>
            </a:r>
            <a:r>
              <a:rPr lang="ru-RU" sz="1800" b="1" spc="-25" dirty="0">
                <a:latin typeface="Palatino Linotype"/>
                <a:cs typeface="Palatino Linotype"/>
              </a:rPr>
              <a:t>.</a:t>
            </a:r>
            <a:endParaRPr lang="ru-RU" sz="1800" dirty="0">
              <a:latin typeface="Palatino Linotype"/>
              <a:cs typeface="Palatino Linotype"/>
            </a:endParaRP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07AC9013-17B9-4DEC-A374-FE5E2C798B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99741" y="3659114"/>
            <a:ext cx="2383743" cy="542591"/>
          </a:xfrm>
          <a:prstGeom prst="rect">
            <a:avLst/>
          </a:prstGeom>
        </p:spPr>
      </p:pic>
      <p:sp>
        <p:nvSpPr>
          <p:cNvPr id="26" name="object 27">
            <a:extLst>
              <a:ext uri="{FF2B5EF4-FFF2-40B4-BE49-F238E27FC236}">
                <a16:creationId xmlns:a16="http://schemas.microsoft.com/office/drawing/2014/main" id="{5958FA88-2E8E-4C40-A19F-4C9E10219E06}"/>
              </a:ext>
            </a:extLst>
          </p:cNvPr>
          <p:cNvSpPr txBox="1"/>
          <p:nvPr/>
        </p:nvSpPr>
        <p:spPr>
          <a:xfrm>
            <a:off x="6945474" y="3809059"/>
            <a:ext cx="16922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30" dirty="0" err="1">
                <a:solidFill>
                  <a:srgbClr val="1C1C1C"/>
                </a:solidFill>
                <a:latin typeface="Palatino Linotype"/>
                <a:cs typeface="Palatino Linotype"/>
              </a:rPr>
              <a:t>Батьки</a:t>
            </a:r>
            <a:r>
              <a:rPr sz="1800" b="1" spc="-30" dirty="0">
                <a:solidFill>
                  <a:srgbClr val="1C1C1C"/>
                </a:solidFill>
                <a:latin typeface="Palatino Linotype"/>
                <a:cs typeface="Palatino Linotype"/>
              </a:rPr>
              <a:t> </a:t>
            </a:r>
            <a:r>
              <a:rPr lang="uk-UA" b="1" spc="-10" dirty="0">
                <a:solidFill>
                  <a:srgbClr val="1C1C1C"/>
                </a:solidFill>
                <a:latin typeface="Palatino Linotype"/>
                <a:cs typeface="Palatino Linotype"/>
              </a:rPr>
              <a:t>9</a:t>
            </a:r>
            <a:r>
              <a:rPr sz="1800" b="1" spc="-10" dirty="0">
                <a:solidFill>
                  <a:srgbClr val="1C1C1C"/>
                </a:solidFill>
                <a:latin typeface="Palatino Linotype"/>
                <a:cs typeface="Palatino Linotype"/>
              </a:rPr>
              <a:t>-</a:t>
            </a:r>
            <a:r>
              <a:rPr sz="1800" b="1" dirty="0">
                <a:solidFill>
                  <a:srgbClr val="1C1C1C"/>
                </a:solidFill>
                <a:latin typeface="Palatino Linotype"/>
                <a:cs typeface="Palatino Linotype"/>
              </a:rPr>
              <a:t>11</a:t>
            </a:r>
            <a:r>
              <a:rPr sz="1800" b="1" spc="-10" dirty="0">
                <a:solidFill>
                  <a:srgbClr val="1C1C1C"/>
                </a:solidFill>
                <a:latin typeface="Palatino Linotype"/>
                <a:cs typeface="Palatino Linotype"/>
              </a:rPr>
              <a:t> </a:t>
            </a:r>
            <a:r>
              <a:rPr sz="1800" b="1" spc="-25" dirty="0">
                <a:solidFill>
                  <a:srgbClr val="1C1C1C"/>
                </a:solidFill>
                <a:latin typeface="Palatino Linotype"/>
                <a:cs typeface="Palatino Linotype"/>
              </a:rPr>
              <a:t>кл.</a:t>
            </a:r>
            <a:endParaRPr sz="1800" dirty="0">
              <a:latin typeface="Palatino Linotype"/>
              <a:cs typeface="Palatino Linotype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37995682-9633-4BAA-B74C-84B2ED2624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224" y="1270752"/>
            <a:ext cx="2103302" cy="597460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0" y="11705"/>
            <a:ext cx="9131300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pc="-85" dirty="0"/>
              <a:t>Система</a:t>
            </a:r>
            <a:r>
              <a:rPr spc="-90" dirty="0"/>
              <a:t> </a:t>
            </a:r>
            <a:r>
              <a:rPr spc="-10" dirty="0"/>
              <a:t>оцінювання</a:t>
            </a:r>
          </a:p>
          <a:p>
            <a:pPr marL="301625" algn="ctr">
              <a:lnSpc>
                <a:spcPct val="100000"/>
              </a:lnSpc>
            </a:pPr>
            <a:r>
              <a:rPr spc="-85" dirty="0"/>
              <a:t>очима</a:t>
            </a:r>
            <a:r>
              <a:rPr spc="-75" dirty="0"/>
              <a:t> </a:t>
            </a:r>
            <a:r>
              <a:rPr spc="-10" dirty="0"/>
              <a:t>учасників</a:t>
            </a:r>
            <a:r>
              <a:rPr spc="-75" dirty="0"/>
              <a:t> </a:t>
            </a:r>
            <a:r>
              <a:rPr spc="-90" dirty="0"/>
              <a:t>освітнього</a:t>
            </a:r>
            <a:r>
              <a:rPr spc="-85" dirty="0"/>
              <a:t> </a:t>
            </a:r>
            <a:r>
              <a:rPr spc="-10" dirty="0"/>
              <a:t>процесу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12700" y="1012465"/>
            <a:ext cx="913130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6870" algn="ct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D50092"/>
                </a:solidFill>
                <a:latin typeface="Calibri"/>
                <a:cs typeface="Calibri"/>
              </a:rPr>
              <a:t>Аналітичний</a:t>
            </a:r>
            <a:r>
              <a:rPr sz="1800" spc="-50" dirty="0">
                <a:solidFill>
                  <a:srgbClr val="D50092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D50092"/>
                </a:solidFill>
                <a:latin typeface="Calibri"/>
                <a:cs typeface="Calibri"/>
              </a:rPr>
              <a:t>звіт</a:t>
            </a:r>
            <a:r>
              <a:rPr sz="1800" spc="-50" dirty="0">
                <a:solidFill>
                  <a:srgbClr val="D50092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D50092"/>
                </a:solidFill>
                <a:latin typeface="Calibri"/>
                <a:cs typeface="Calibri"/>
              </a:rPr>
              <a:t>за</a:t>
            </a:r>
            <a:r>
              <a:rPr sz="1800" spc="-50" dirty="0">
                <a:solidFill>
                  <a:srgbClr val="D50092"/>
                </a:solidFill>
                <a:latin typeface="Calibri"/>
                <a:cs typeface="Calibri"/>
              </a:rPr>
              <a:t> </a:t>
            </a:r>
            <a:r>
              <a:rPr sz="1800" spc="-10" dirty="0" err="1">
                <a:solidFill>
                  <a:srgbClr val="D50092"/>
                </a:solidFill>
                <a:latin typeface="Calibri"/>
                <a:cs typeface="Calibri"/>
              </a:rPr>
              <a:t>результатами</a:t>
            </a:r>
            <a:r>
              <a:rPr sz="1800" spc="-35" dirty="0">
                <a:solidFill>
                  <a:srgbClr val="D50092"/>
                </a:solidFill>
                <a:latin typeface="Calibri"/>
                <a:cs typeface="Calibri"/>
              </a:rPr>
              <a:t> </a:t>
            </a:r>
            <a:r>
              <a:rPr sz="1800" spc="-10" dirty="0" err="1">
                <a:solidFill>
                  <a:srgbClr val="D50092"/>
                </a:solidFill>
                <a:latin typeface="Calibri"/>
                <a:cs typeface="Calibri"/>
              </a:rPr>
              <a:t>самооцінювання</a:t>
            </a:r>
            <a:endParaRPr sz="1800" dirty="0">
              <a:latin typeface="Calibri"/>
              <a:cs typeface="Calibri"/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3EB09127-02BB-4102-B254-1625F0105BE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99" r="2899" b="9360"/>
          <a:stretch/>
        </p:blipFill>
        <p:spPr>
          <a:xfrm>
            <a:off x="159026" y="1868212"/>
            <a:ext cx="4953000" cy="2213588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A56F0E23-7F57-4291-9906-B0E0AB8ADA00}"/>
              </a:ext>
            </a:extLst>
          </p:cNvPr>
          <p:cNvSpPr txBox="1"/>
          <p:nvPr/>
        </p:nvSpPr>
        <p:spPr>
          <a:xfrm>
            <a:off x="-609600" y="1331501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79070" algn="ctr">
              <a:lnSpc>
                <a:spcPct val="100000"/>
              </a:lnSpc>
              <a:spcBef>
                <a:spcPts val="1760"/>
              </a:spcBef>
            </a:pPr>
            <a:r>
              <a:rPr lang="ru-RU" sz="1800" b="1" dirty="0" err="1">
                <a:latin typeface="Palatino Linotype"/>
                <a:cs typeface="Palatino Linotype"/>
              </a:rPr>
              <a:t>Учні</a:t>
            </a:r>
            <a:r>
              <a:rPr lang="ru-RU" sz="1800" b="1" spc="45" dirty="0">
                <a:latin typeface="Palatino Linotype"/>
                <a:cs typeface="Palatino Linotype"/>
              </a:rPr>
              <a:t> </a:t>
            </a:r>
            <a:r>
              <a:rPr lang="ru-RU" b="1" spc="-10" dirty="0">
                <a:latin typeface="Palatino Linotype"/>
                <a:cs typeface="Palatino Linotype"/>
              </a:rPr>
              <a:t>9</a:t>
            </a:r>
            <a:r>
              <a:rPr lang="ru-RU" sz="1800" b="1" spc="-10" dirty="0">
                <a:latin typeface="Palatino Linotype"/>
                <a:cs typeface="Palatino Linotype"/>
              </a:rPr>
              <a:t>-</a:t>
            </a:r>
            <a:r>
              <a:rPr lang="ru-RU" sz="1800" b="1" dirty="0">
                <a:latin typeface="Palatino Linotype"/>
                <a:cs typeface="Palatino Linotype"/>
              </a:rPr>
              <a:t>11</a:t>
            </a:r>
            <a:r>
              <a:rPr lang="ru-RU" sz="1800" b="1" spc="50" dirty="0">
                <a:latin typeface="Palatino Linotype"/>
                <a:cs typeface="Palatino Linotype"/>
              </a:rPr>
              <a:t> </a:t>
            </a:r>
            <a:r>
              <a:rPr lang="ru-RU" sz="1800" b="1" spc="-25" dirty="0" err="1">
                <a:latin typeface="Palatino Linotype"/>
                <a:cs typeface="Palatino Linotype"/>
              </a:rPr>
              <a:t>кл</a:t>
            </a:r>
            <a:r>
              <a:rPr lang="ru-RU" sz="1800" b="1" spc="-25" dirty="0">
                <a:latin typeface="Palatino Linotype"/>
                <a:cs typeface="Palatino Linotype"/>
              </a:rPr>
              <a:t>.</a:t>
            </a:r>
            <a:endParaRPr lang="ru-RU" sz="1800" dirty="0">
              <a:latin typeface="Palatino Linotype"/>
              <a:cs typeface="Palatino Linotype"/>
            </a:endParaRP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001B373A-DEE0-4CBD-B8D9-B78A3C1315B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83" t="922" r="2083" b="6506"/>
          <a:stretch/>
        </p:blipFill>
        <p:spPr>
          <a:xfrm>
            <a:off x="3322502" y="3984385"/>
            <a:ext cx="5662472" cy="2568815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CAA035C9-9619-4BD0-AE99-1D5C61A3CE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19800" y="3276600"/>
            <a:ext cx="2383743" cy="542591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B747F630-1ACB-4B29-8F57-47136446B58D}"/>
              </a:ext>
            </a:extLst>
          </p:cNvPr>
          <p:cNvSpPr txBox="1"/>
          <p:nvPr/>
        </p:nvSpPr>
        <p:spPr>
          <a:xfrm>
            <a:off x="6269943" y="3309730"/>
            <a:ext cx="2133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spc="-30" dirty="0">
                <a:solidFill>
                  <a:srgbClr val="1C1C1C"/>
                </a:solidFill>
                <a:latin typeface="Palatino Linotype"/>
                <a:cs typeface="Palatino Linotype"/>
              </a:rPr>
              <a:t>Батьки </a:t>
            </a:r>
            <a:r>
              <a:rPr lang="ru-RU" b="1" spc="-10" dirty="0">
                <a:solidFill>
                  <a:srgbClr val="1C1C1C"/>
                </a:solidFill>
                <a:latin typeface="Palatino Linotype"/>
                <a:cs typeface="Palatino Linotype"/>
              </a:rPr>
              <a:t>9</a:t>
            </a:r>
            <a:r>
              <a:rPr lang="ru-RU" sz="1800" b="1" spc="-10" dirty="0">
                <a:solidFill>
                  <a:srgbClr val="1C1C1C"/>
                </a:solidFill>
                <a:latin typeface="Palatino Linotype"/>
                <a:cs typeface="Palatino Linotype"/>
              </a:rPr>
              <a:t>-</a:t>
            </a:r>
            <a:r>
              <a:rPr lang="ru-RU" sz="1800" b="1" dirty="0">
                <a:solidFill>
                  <a:srgbClr val="1C1C1C"/>
                </a:solidFill>
                <a:latin typeface="Palatino Linotype"/>
                <a:cs typeface="Palatino Linotype"/>
              </a:rPr>
              <a:t>11</a:t>
            </a:r>
            <a:r>
              <a:rPr lang="ru-RU" sz="1800" b="1" spc="-10" dirty="0">
                <a:solidFill>
                  <a:srgbClr val="1C1C1C"/>
                </a:solidFill>
                <a:latin typeface="Palatino Linotype"/>
                <a:cs typeface="Palatino Linotype"/>
              </a:rPr>
              <a:t> </a:t>
            </a:r>
            <a:r>
              <a:rPr lang="ru-RU" sz="1800" b="1" spc="-25" dirty="0" err="1">
                <a:solidFill>
                  <a:srgbClr val="1C1C1C"/>
                </a:solidFill>
                <a:latin typeface="Palatino Linotype"/>
                <a:cs typeface="Palatino Linotype"/>
              </a:rPr>
              <a:t>кл</a:t>
            </a:r>
            <a:r>
              <a:rPr lang="ru-RU" sz="1800" b="1" spc="-25" dirty="0">
                <a:solidFill>
                  <a:srgbClr val="1C1C1C"/>
                </a:solidFill>
                <a:latin typeface="Palatino Linotype"/>
                <a:cs typeface="Palatino Linotype"/>
              </a:rPr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8FB8AEE8-E048-4668-A307-DDBF62EC56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8330" y="1662211"/>
            <a:ext cx="2389839" cy="542591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pc="-85" dirty="0"/>
              <a:t>Система</a:t>
            </a:r>
            <a:r>
              <a:rPr spc="-90" dirty="0"/>
              <a:t> </a:t>
            </a:r>
            <a:r>
              <a:rPr spc="-10" dirty="0"/>
              <a:t>оцінювання</a:t>
            </a:r>
          </a:p>
          <a:p>
            <a:pPr marL="301625" algn="ctr">
              <a:lnSpc>
                <a:spcPct val="100000"/>
              </a:lnSpc>
            </a:pPr>
            <a:r>
              <a:rPr spc="-85" dirty="0"/>
              <a:t>очима</a:t>
            </a:r>
            <a:r>
              <a:rPr spc="-75" dirty="0"/>
              <a:t> </a:t>
            </a:r>
            <a:r>
              <a:rPr spc="-10" dirty="0"/>
              <a:t>учасників</a:t>
            </a:r>
            <a:r>
              <a:rPr spc="-75" dirty="0"/>
              <a:t> </a:t>
            </a:r>
            <a:r>
              <a:rPr spc="-90" dirty="0"/>
              <a:t>освітнього</a:t>
            </a:r>
            <a:r>
              <a:rPr spc="-85" dirty="0"/>
              <a:t> </a:t>
            </a:r>
            <a:r>
              <a:rPr spc="-10" dirty="0"/>
              <a:t>процесу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-152400" y="1219200"/>
            <a:ext cx="9131300" cy="848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6870" algn="ct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D50092"/>
                </a:solidFill>
                <a:latin typeface="Calibri"/>
                <a:cs typeface="Calibri"/>
              </a:rPr>
              <a:t>Аналітичний</a:t>
            </a:r>
            <a:r>
              <a:rPr sz="1800" spc="-50" dirty="0">
                <a:solidFill>
                  <a:srgbClr val="D50092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D50092"/>
                </a:solidFill>
                <a:latin typeface="Calibri"/>
                <a:cs typeface="Calibri"/>
              </a:rPr>
              <a:t>звіт</a:t>
            </a:r>
            <a:r>
              <a:rPr sz="1800" spc="-50" dirty="0">
                <a:solidFill>
                  <a:srgbClr val="D50092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D50092"/>
                </a:solidFill>
                <a:latin typeface="Calibri"/>
                <a:cs typeface="Calibri"/>
              </a:rPr>
              <a:t>за</a:t>
            </a:r>
            <a:r>
              <a:rPr sz="1800" spc="-50" dirty="0">
                <a:solidFill>
                  <a:srgbClr val="D50092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D50092"/>
                </a:solidFill>
                <a:latin typeface="Calibri"/>
                <a:cs typeface="Calibri"/>
              </a:rPr>
              <a:t>результатами</a:t>
            </a:r>
            <a:r>
              <a:rPr sz="1800" spc="-35" dirty="0">
                <a:solidFill>
                  <a:srgbClr val="D50092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D50092"/>
                </a:solidFill>
                <a:latin typeface="Calibri"/>
                <a:cs typeface="Calibri"/>
              </a:rPr>
              <a:t>самооцінювання</a:t>
            </a:r>
            <a:endParaRPr sz="1800" dirty="0">
              <a:latin typeface="Calibri"/>
              <a:cs typeface="Calibri"/>
            </a:endParaRPr>
          </a:p>
          <a:p>
            <a:pPr marL="22225" algn="ctr">
              <a:lnSpc>
                <a:spcPct val="100000"/>
              </a:lnSpc>
              <a:spcBef>
                <a:spcPts val="2175"/>
              </a:spcBef>
            </a:pPr>
            <a:r>
              <a:rPr sz="1800" b="1" dirty="0" err="1">
                <a:latin typeface="Palatino Linotype"/>
                <a:cs typeface="Palatino Linotype"/>
              </a:rPr>
              <a:t>Учні</a:t>
            </a:r>
            <a:r>
              <a:rPr sz="1800" b="1" spc="45" dirty="0">
                <a:latin typeface="Palatino Linotype"/>
                <a:cs typeface="Palatino Linotype"/>
              </a:rPr>
              <a:t> </a:t>
            </a:r>
            <a:r>
              <a:rPr lang="uk-UA" b="1" spc="-10" dirty="0">
                <a:latin typeface="Palatino Linotype"/>
                <a:cs typeface="Palatino Linotype"/>
              </a:rPr>
              <a:t>9</a:t>
            </a:r>
            <a:r>
              <a:rPr sz="1800" b="1" spc="-10" dirty="0">
                <a:latin typeface="Palatino Linotype"/>
                <a:cs typeface="Palatino Linotype"/>
              </a:rPr>
              <a:t>-</a:t>
            </a:r>
            <a:r>
              <a:rPr sz="1800" b="1" dirty="0">
                <a:latin typeface="Palatino Linotype"/>
                <a:cs typeface="Palatino Linotype"/>
              </a:rPr>
              <a:t>11</a:t>
            </a:r>
            <a:r>
              <a:rPr sz="1800" b="1" spc="50" dirty="0">
                <a:latin typeface="Palatino Linotype"/>
                <a:cs typeface="Palatino Linotype"/>
              </a:rPr>
              <a:t> </a:t>
            </a:r>
            <a:r>
              <a:rPr sz="1800" b="1" spc="-25" dirty="0" err="1">
                <a:latin typeface="Palatino Linotype"/>
                <a:cs typeface="Palatino Linotype"/>
              </a:rPr>
              <a:t>кл</a:t>
            </a:r>
            <a:r>
              <a:rPr sz="1800" b="1" spc="-25" dirty="0">
                <a:latin typeface="Palatino Linotype"/>
                <a:cs typeface="Palatino Linotype"/>
              </a:rPr>
              <a:t>.</a:t>
            </a:r>
            <a:endParaRPr sz="1800" dirty="0">
              <a:latin typeface="Palatino Linotype"/>
              <a:cs typeface="Palatino Linotype"/>
            </a:endParaRP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411054ED-9A60-41CC-B14B-42774DCB0F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900" y="2438400"/>
            <a:ext cx="8382000" cy="3526852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18A5190A-8CE3-44DC-83A1-E90A39DBFC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0349" y="1706279"/>
            <a:ext cx="2103302" cy="597460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pc="-85" dirty="0"/>
              <a:t>Система</a:t>
            </a:r>
            <a:r>
              <a:rPr spc="-90" dirty="0"/>
              <a:t> </a:t>
            </a:r>
            <a:r>
              <a:rPr spc="-10" dirty="0"/>
              <a:t>оцінювання</a:t>
            </a:r>
          </a:p>
          <a:p>
            <a:pPr marL="301625" algn="ctr">
              <a:lnSpc>
                <a:spcPct val="100000"/>
              </a:lnSpc>
            </a:pPr>
            <a:r>
              <a:rPr spc="-85" dirty="0"/>
              <a:t>очима</a:t>
            </a:r>
            <a:r>
              <a:rPr spc="-75" dirty="0"/>
              <a:t> </a:t>
            </a:r>
            <a:r>
              <a:rPr spc="-10" dirty="0"/>
              <a:t>учасників</a:t>
            </a:r>
            <a:r>
              <a:rPr spc="-75" dirty="0"/>
              <a:t> </a:t>
            </a:r>
            <a:r>
              <a:rPr spc="-90" dirty="0"/>
              <a:t>освітнього</a:t>
            </a:r>
            <a:r>
              <a:rPr spc="-85" dirty="0"/>
              <a:t> </a:t>
            </a:r>
            <a:r>
              <a:rPr spc="-10" dirty="0"/>
              <a:t>процесу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6350" y="1245361"/>
            <a:ext cx="9131300" cy="848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6870" algn="ct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D50092"/>
                </a:solidFill>
                <a:latin typeface="Calibri"/>
                <a:cs typeface="Calibri"/>
              </a:rPr>
              <a:t>Аналітичний</a:t>
            </a:r>
            <a:r>
              <a:rPr sz="1800" spc="-50" dirty="0">
                <a:solidFill>
                  <a:srgbClr val="D50092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D50092"/>
                </a:solidFill>
                <a:latin typeface="Calibri"/>
                <a:cs typeface="Calibri"/>
              </a:rPr>
              <a:t>звіт</a:t>
            </a:r>
            <a:r>
              <a:rPr sz="1800" spc="-50" dirty="0">
                <a:solidFill>
                  <a:srgbClr val="D50092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D50092"/>
                </a:solidFill>
                <a:latin typeface="Calibri"/>
                <a:cs typeface="Calibri"/>
              </a:rPr>
              <a:t>за</a:t>
            </a:r>
            <a:r>
              <a:rPr sz="1800" spc="-50" dirty="0">
                <a:solidFill>
                  <a:srgbClr val="D50092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D50092"/>
                </a:solidFill>
                <a:latin typeface="Calibri"/>
                <a:cs typeface="Calibri"/>
              </a:rPr>
              <a:t>результатами</a:t>
            </a:r>
            <a:r>
              <a:rPr sz="1800" spc="-35" dirty="0">
                <a:solidFill>
                  <a:srgbClr val="D50092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D50092"/>
                </a:solidFill>
                <a:latin typeface="Calibri"/>
                <a:cs typeface="Calibri"/>
              </a:rPr>
              <a:t>самооцінювання</a:t>
            </a:r>
            <a:endParaRPr sz="1800" dirty="0">
              <a:latin typeface="Calibri"/>
              <a:cs typeface="Calibri"/>
            </a:endParaRPr>
          </a:p>
          <a:p>
            <a:pPr marL="22225" algn="ctr">
              <a:lnSpc>
                <a:spcPct val="100000"/>
              </a:lnSpc>
              <a:spcBef>
                <a:spcPts val="2175"/>
              </a:spcBef>
            </a:pPr>
            <a:r>
              <a:rPr sz="1800" b="1" dirty="0" err="1">
                <a:latin typeface="Palatino Linotype"/>
                <a:cs typeface="Palatino Linotype"/>
              </a:rPr>
              <a:t>Учні</a:t>
            </a:r>
            <a:r>
              <a:rPr sz="1800" b="1" spc="45" dirty="0">
                <a:latin typeface="Palatino Linotype"/>
                <a:cs typeface="Palatino Linotype"/>
              </a:rPr>
              <a:t> </a:t>
            </a:r>
            <a:r>
              <a:rPr lang="uk-UA" b="1" spc="-10" dirty="0">
                <a:latin typeface="Palatino Linotype"/>
                <a:cs typeface="Palatino Linotype"/>
              </a:rPr>
              <a:t>9</a:t>
            </a:r>
            <a:r>
              <a:rPr sz="1800" b="1" spc="-10" dirty="0">
                <a:latin typeface="Palatino Linotype"/>
                <a:cs typeface="Palatino Linotype"/>
              </a:rPr>
              <a:t>-</a:t>
            </a:r>
            <a:r>
              <a:rPr sz="1800" b="1" dirty="0">
                <a:latin typeface="Palatino Linotype"/>
                <a:cs typeface="Palatino Linotype"/>
              </a:rPr>
              <a:t>11</a:t>
            </a:r>
            <a:r>
              <a:rPr sz="1800" b="1" spc="50" dirty="0">
                <a:latin typeface="Palatino Linotype"/>
                <a:cs typeface="Palatino Linotype"/>
              </a:rPr>
              <a:t> </a:t>
            </a:r>
            <a:r>
              <a:rPr sz="1800" b="1" spc="-25" dirty="0" err="1">
                <a:latin typeface="Palatino Linotype"/>
                <a:cs typeface="Palatino Linotype"/>
              </a:rPr>
              <a:t>кл</a:t>
            </a:r>
            <a:r>
              <a:rPr sz="1800" b="1" spc="-25" dirty="0">
                <a:latin typeface="Palatino Linotype"/>
                <a:cs typeface="Palatino Linotype"/>
              </a:rPr>
              <a:t>.</a:t>
            </a:r>
            <a:endParaRPr sz="1800" dirty="0">
              <a:latin typeface="Palatino Linotype"/>
              <a:cs typeface="Palatino Linotype"/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12BCDF0E-CA34-4BE5-8B86-0826AA76C5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2764657"/>
            <a:ext cx="8382000" cy="3526852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D1EF84D4-C4C8-4D88-BB77-740B5D15A7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7300" y="1650666"/>
            <a:ext cx="2109399" cy="597460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pc="-85" dirty="0"/>
              <a:t>Система</a:t>
            </a:r>
            <a:r>
              <a:rPr spc="-90" dirty="0"/>
              <a:t> </a:t>
            </a:r>
            <a:r>
              <a:rPr spc="-10" dirty="0"/>
              <a:t>оцінювання</a:t>
            </a:r>
          </a:p>
          <a:p>
            <a:pPr marL="301625" algn="ctr">
              <a:lnSpc>
                <a:spcPct val="100000"/>
              </a:lnSpc>
            </a:pPr>
            <a:r>
              <a:rPr spc="-85" dirty="0"/>
              <a:t>очима</a:t>
            </a:r>
            <a:r>
              <a:rPr spc="-75" dirty="0"/>
              <a:t> </a:t>
            </a:r>
            <a:r>
              <a:rPr spc="-10" dirty="0"/>
              <a:t>учасників</a:t>
            </a:r>
            <a:r>
              <a:rPr spc="-75" dirty="0"/>
              <a:t> </a:t>
            </a:r>
            <a:r>
              <a:rPr spc="-90" dirty="0"/>
              <a:t>освітнього</a:t>
            </a:r>
            <a:r>
              <a:rPr spc="-85" dirty="0"/>
              <a:t> </a:t>
            </a:r>
            <a:r>
              <a:rPr spc="-10" dirty="0"/>
              <a:t>процесу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6350" y="1245361"/>
            <a:ext cx="9131300" cy="848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6870" algn="ct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D50092"/>
                </a:solidFill>
                <a:latin typeface="Calibri"/>
                <a:cs typeface="Calibri"/>
              </a:rPr>
              <a:t>Аналітичний</a:t>
            </a:r>
            <a:r>
              <a:rPr sz="1800" spc="-50" dirty="0">
                <a:solidFill>
                  <a:srgbClr val="D50092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D50092"/>
                </a:solidFill>
                <a:latin typeface="Calibri"/>
                <a:cs typeface="Calibri"/>
              </a:rPr>
              <a:t>звіт</a:t>
            </a:r>
            <a:r>
              <a:rPr sz="1800" spc="-50" dirty="0">
                <a:solidFill>
                  <a:srgbClr val="D50092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D50092"/>
                </a:solidFill>
                <a:latin typeface="Calibri"/>
                <a:cs typeface="Calibri"/>
              </a:rPr>
              <a:t>за</a:t>
            </a:r>
            <a:r>
              <a:rPr sz="1800" spc="-50" dirty="0">
                <a:solidFill>
                  <a:srgbClr val="D50092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D50092"/>
                </a:solidFill>
                <a:latin typeface="Calibri"/>
                <a:cs typeface="Calibri"/>
              </a:rPr>
              <a:t>результатами</a:t>
            </a:r>
            <a:r>
              <a:rPr sz="1800" spc="-35" dirty="0">
                <a:solidFill>
                  <a:srgbClr val="D50092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D50092"/>
                </a:solidFill>
                <a:latin typeface="Calibri"/>
                <a:cs typeface="Calibri"/>
              </a:rPr>
              <a:t>самооцінювання</a:t>
            </a:r>
            <a:endParaRPr sz="1800" dirty="0">
              <a:latin typeface="Calibri"/>
              <a:cs typeface="Calibri"/>
            </a:endParaRPr>
          </a:p>
          <a:p>
            <a:pPr marL="22225" algn="ctr">
              <a:lnSpc>
                <a:spcPct val="100000"/>
              </a:lnSpc>
              <a:spcBef>
                <a:spcPts val="2175"/>
              </a:spcBef>
            </a:pPr>
            <a:r>
              <a:rPr sz="1800" b="1" dirty="0" err="1">
                <a:latin typeface="Palatino Linotype"/>
                <a:cs typeface="Palatino Linotype"/>
              </a:rPr>
              <a:t>Учні</a:t>
            </a:r>
            <a:r>
              <a:rPr sz="1800" b="1" spc="45" dirty="0">
                <a:latin typeface="Palatino Linotype"/>
                <a:cs typeface="Palatino Linotype"/>
              </a:rPr>
              <a:t> </a:t>
            </a:r>
            <a:r>
              <a:rPr lang="uk-UA" b="1" spc="-10" dirty="0">
                <a:latin typeface="Palatino Linotype"/>
                <a:cs typeface="Palatino Linotype"/>
              </a:rPr>
              <a:t>9</a:t>
            </a:r>
            <a:r>
              <a:rPr sz="1800" b="1" spc="-10" dirty="0">
                <a:latin typeface="Palatino Linotype"/>
                <a:cs typeface="Palatino Linotype"/>
              </a:rPr>
              <a:t>-</a:t>
            </a:r>
            <a:r>
              <a:rPr sz="1800" b="1" dirty="0">
                <a:latin typeface="Palatino Linotype"/>
                <a:cs typeface="Palatino Linotype"/>
              </a:rPr>
              <a:t>11</a:t>
            </a:r>
            <a:r>
              <a:rPr sz="1800" b="1" spc="50" dirty="0">
                <a:latin typeface="Palatino Linotype"/>
                <a:cs typeface="Palatino Linotype"/>
              </a:rPr>
              <a:t> </a:t>
            </a:r>
            <a:r>
              <a:rPr sz="1800" b="1" spc="-25" dirty="0" err="1">
                <a:latin typeface="Palatino Linotype"/>
                <a:cs typeface="Palatino Linotype"/>
              </a:rPr>
              <a:t>кл</a:t>
            </a:r>
            <a:r>
              <a:rPr sz="1800" b="1" spc="-25" dirty="0">
                <a:latin typeface="Palatino Linotype"/>
                <a:cs typeface="Palatino Linotype"/>
              </a:rPr>
              <a:t>.</a:t>
            </a:r>
            <a:endParaRPr sz="1800" dirty="0">
              <a:latin typeface="Palatino Linotype"/>
              <a:cs typeface="Palatino Linotype"/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98935A0C-68C4-484A-B4A6-7F9A0383D0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2499616"/>
            <a:ext cx="8229599" cy="384747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5A7E42DD-FE5C-4A34-9CFF-8DB46A22D8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618540"/>
            <a:ext cx="2197700" cy="603530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pc="-85" dirty="0"/>
              <a:t>Система</a:t>
            </a:r>
            <a:r>
              <a:rPr spc="-90" dirty="0"/>
              <a:t> </a:t>
            </a:r>
            <a:r>
              <a:rPr spc="-10" dirty="0"/>
              <a:t>оцінювання</a:t>
            </a:r>
          </a:p>
          <a:p>
            <a:pPr marL="301625" algn="ctr">
              <a:lnSpc>
                <a:spcPct val="100000"/>
              </a:lnSpc>
            </a:pPr>
            <a:r>
              <a:rPr spc="-85" dirty="0"/>
              <a:t>очима</a:t>
            </a:r>
            <a:r>
              <a:rPr spc="-75" dirty="0"/>
              <a:t> </a:t>
            </a:r>
            <a:r>
              <a:rPr spc="-10" dirty="0"/>
              <a:t>учасників</a:t>
            </a:r>
            <a:r>
              <a:rPr spc="-75" dirty="0"/>
              <a:t> </a:t>
            </a:r>
            <a:r>
              <a:rPr spc="-90" dirty="0"/>
              <a:t>освітнього</a:t>
            </a:r>
            <a:r>
              <a:rPr spc="-85" dirty="0"/>
              <a:t> </a:t>
            </a:r>
            <a:r>
              <a:rPr spc="-10" dirty="0"/>
              <a:t>процесу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6350" y="1245361"/>
            <a:ext cx="9131300" cy="74635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6870" algn="ct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D50092"/>
                </a:solidFill>
                <a:latin typeface="Calibri"/>
                <a:cs typeface="Calibri"/>
              </a:rPr>
              <a:t>Аналітичний</a:t>
            </a:r>
            <a:r>
              <a:rPr sz="1800" spc="-50" dirty="0">
                <a:solidFill>
                  <a:srgbClr val="D50092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D50092"/>
                </a:solidFill>
                <a:latin typeface="Calibri"/>
                <a:cs typeface="Calibri"/>
              </a:rPr>
              <a:t>звіт</a:t>
            </a:r>
            <a:r>
              <a:rPr sz="1800" spc="-50" dirty="0">
                <a:solidFill>
                  <a:srgbClr val="D50092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D50092"/>
                </a:solidFill>
                <a:latin typeface="Calibri"/>
                <a:cs typeface="Calibri"/>
              </a:rPr>
              <a:t>за</a:t>
            </a:r>
            <a:r>
              <a:rPr sz="1800" spc="-50" dirty="0">
                <a:solidFill>
                  <a:srgbClr val="D50092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D50092"/>
                </a:solidFill>
                <a:latin typeface="Calibri"/>
                <a:cs typeface="Calibri"/>
              </a:rPr>
              <a:t>результатами</a:t>
            </a:r>
            <a:r>
              <a:rPr sz="1800" spc="-35" dirty="0">
                <a:solidFill>
                  <a:srgbClr val="D50092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D50092"/>
                </a:solidFill>
                <a:latin typeface="Calibri"/>
                <a:cs typeface="Calibri"/>
              </a:rPr>
              <a:t>самооцінювання</a:t>
            </a:r>
            <a:endParaRPr sz="1800" dirty="0">
              <a:latin typeface="Calibri"/>
              <a:cs typeface="Calibri"/>
            </a:endParaRPr>
          </a:p>
          <a:p>
            <a:pPr marL="22225" algn="ctr">
              <a:lnSpc>
                <a:spcPct val="100000"/>
              </a:lnSpc>
              <a:spcBef>
                <a:spcPts val="1400"/>
              </a:spcBef>
            </a:pPr>
            <a:endParaRPr sz="1800" dirty="0">
              <a:latin typeface="Palatino Linotype"/>
              <a:cs typeface="Palatino Linotype"/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D964ADFF-26D2-4B90-89D6-FE61B863236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51" r="10222" b="7634"/>
          <a:stretch/>
        </p:blipFill>
        <p:spPr>
          <a:xfrm>
            <a:off x="199069" y="2198879"/>
            <a:ext cx="5169769" cy="2460243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35079E25-1774-40CA-906F-822A3D958A1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500" r="10000" b="8409"/>
          <a:stretch/>
        </p:blipFill>
        <p:spPr>
          <a:xfrm>
            <a:off x="3124200" y="4191000"/>
            <a:ext cx="5638800" cy="2483537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D4E99570-9690-41F6-A17A-98459D2B67D9}"/>
              </a:ext>
            </a:extLst>
          </p:cNvPr>
          <p:cNvSpPr txBox="1"/>
          <p:nvPr/>
        </p:nvSpPr>
        <p:spPr>
          <a:xfrm>
            <a:off x="336850" y="1720923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225" algn="ctr">
              <a:lnSpc>
                <a:spcPct val="100000"/>
              </a:lnSpc>
              <a:spcBef>
                <a:spcPts val="1400"/>
              </a:spcBef>
            </a:pPr>
            <a:r>
              <a:rPr lang="ru-RU" sz="1800" b="1" dirty="0" err="1">
                <a:latin typeface="Palatino Linotype"/>
                <a:cs typeface="Palatino Linotype"/>
              </a:rPr>
              <a:t>Учні</a:t>
            </a:r>
            <a:r>
              <a:rPr lang="ru-RU" sz="1800" b="1" spc="45" dirty="0">
                <a:latin typeface="Palatino Linotype"/>
                <a:cs typeface="Palatino Linotype"/>
              </a:rPr>
              <a:t> </a:t>
            </a:r>
            <a:r>
              <a:rPr lang="ru-RU" b="1" spc="-10" dirty="0">
                <a:latin typeface="Palatino Linotype"/>
                <a:cs typeface="Palatino Linotype"/>
              </a:rPr>
              <a:t>9</a:t>
            </a:r>
            <a:r>
              <a:rPr lang="ru-RU" sz="1800" b="1" spc="-10" dirty="0">
                <a:latin typeface="Palatino Linotype"/>
                <a:cs typeface="Palatino Linotype"/>
              </a:rPr>
              <a:t>-</a:t>
            </a:r>
            <a:r>
              <a:rPr lang="ru-RU" sz="1800" b="1" dirty="0">
                <a:latin typeface="Palatino Linotype"/>
                <a:cs typeface="Palatino Linotype"/>
              </a:rPr>
              <a:t>11</a:t>
            </a:r>
            <a:r>
              <a:rPr lang="ru-RU" sz="1800" b="1" spc="50" dirty="0">
                <a:latin typeface="Palatino Linotype"/>
                <a:cs typeface="Palatino Linotype"/>
              </a:rPr>
              <a:t> </a:t>
            </a:r>
            <a:r>
              <a:rPr lang="ru-RU" sz="1800" b="1" spc="-25" dirty="0" err="1">
                <a:latin typeface="Palatino Linotype"/>
                <a:cs typeface="Palatino Linotype"/>
              </a:rPr>
              <a:t>кл</a:t>
            </a:r>
            <a:r>
              <a:rPr lang="ru-RU" sz="1800" b="1" spc="-25" dirty="0">
                <a:latin typeface="Palatino Linotype"/>
                <a:cs typeface="Palatino Linotype"/>
              </a:rPr>
              <a:t>.</a:t>
            </a:r>
            <a:endParaRPr lang="ru-RU" sz="1800" dirty="0">
              <a:latin typeface="Palatino Linotype"/>
              <a:cs typeface="Palatino Linotype"/>
            </a:endParaRP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1C4B3C15-966E-4906-9026-B7184A71D5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72200" y="3471695"/>
            <a:ext cx="2383743" cy="542591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1E3F6DBA-B19D-4720-8F8A-739B405BF13F}"/>
              </a:ext>
            </a:extLst>
          </p:cNvPr>
          <p:cNvSpPr txBox="1"/>
          <p:nvPr/>
        </p:nvSpPr>
        <p:spPr>
          <a:xfrm>
            <a:off x="6422343" y="3578462"/>
            <a:ext cx="2133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spc="-30" dirty="0">
                <a:solidFill>
                  <a:srgbClr val="1C1C1C"/>
                </a:solidFill>
                <a:latin typeface="Palatino Linotype"/>
                <a:cs typeface="Palatino Linotype"/>
              </a:rPr>
              <a:t>Батьки </a:t>
            </a:r>
            <a:r>
              <a:rPr lang="ru-RU" b="1" spc="-10" dirty="0">
                <a:solidFill>
                  <a:srgbClr val="1C1C1C"/>
                </a:solidFill>
                <a:latin typeface="Palatino Linotype"/>
                <a:cs typeface="Palatino Linotype"/>
              </a:rPr>
              <a:t>9</a:t>
            </a:r>
            <a:r>
              <a:rPr lang="ru-RU" sz="1800" b="1" spc="-10" dirty="0">
                <a:solidFill>
                  <a:srgbClr val="1C1C1C"/>
                </a:solidFill>
                <a:latin typeface="Palatino Linotype"/>
                <a:cs typeface="Palatino Linotype"/>
              </a:rPr>
              <a:t>-</a:t>
            </a:r>
            <a:r>
              <a:rPr lang="ru-RU" sz="1800" b="1" dirty="0">
                <a:solidFill>
                  <a:srgbClr val="1C1C1C"/>
                </a:solidFill>
                <a:latin typeface="Palatino Linotype"/>
                <a:cs typeface="Palatino Linotype"/>
              </a:rPr>
              <a:t>11</a:t>
            </a:r>
            <a:r>
              <a:rPr lang="ru-RU" sz="1800" b="1" spc="-10" dirty="0">
                <a:solidFill>
                  <a:srgbClr val="1C1C1C"/>
                </a:solidFill>
                <a:latin typeface="Palatino Linotype"/>
                <a:cs typeface="Palatino Linotype"/>
              </a:rPr>
              <a:t> </a:t>
            </a:r>
            <a:r>
              <a:rPr lang="ru-RU" sz="1800" b="1" spc="-25" dirty="0" err="1">
                <a:solidFill>
                  <a:srgbClr val="1C1C1C"/>
                </a:solidFill>
                <a:latin typeface="Palatino Linotype"/>
                <a:cs typeface="Palatino Linotype"/>
              </a:rPr>
              <a:t>кл</a:t>
            </a:r>
            <a:r>
              <a:rPr lang="ru-RU" sz="1800" b="1" spc="-25" dirty="0">
                <a:solidFill>
                  <a:srgbClr val="1C1C1C"/>
                </a:solidFill>
                <a:latin typeface="Palatino Linotype"/>
                <a:cs typeface="Palatino Linotype"/>
              </a:rPr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CEE0FA18-99AB-4E32-8483-D6D282652D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5145" y="1235210"/>
            <a:ext cx="2194750" cy="603556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-33130" y="-76900"/>
            <a:ext cx="9131300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pc="-85" dirty="0"/>
              <a:t>Система</a:t>
            </a:r>
            <a:r>
              <a:rPr spc="-90" dirty="0"/>
              <a:t> </a:t>
            </a:r>
            <a:r>
              <a:rPr spc="-10" dirty="0"/>
              <a:t>оцінювання</a:t>
            </a:r>
          </a:p>
          <a:p>
            <a:pPr marL="301625" algn="ctr">
              <a:lnSpc>
                <a:spcPct val="100000"/>
              </a:lnSpc>
            </a:pPr>
            <a:r>
              <a:rPr spc="-85" dirty="0"/>
              <a:t>очима</a:t>
            </a:r>
            <a:r>
              <a:rPr spc="-75" dirty="0"/>
              <a:t> </a:t>
            </a:r>
            <a:r>
              <a:rPr spc="-10" dirty="0"/>
              <a:t>учасників</a:t>
            </a:r>
            <a:r>
              <a:rPr spc="-75" dirty="0"/>
              <a:t> </a:t>
            </a:r>
            <a:r>
              <a:rPr spc="-90" dirty="0"/>
              <a:t>освітнього</a:t>
            </a:r>
            <a:r>
              <a:rPr spc="-85" dirty="0"/>
              <a:t> </a:t>
            </a:r>
            <a:r>
              <a:rPr spc="-10" dirty="0"/>
              <a:t>процесу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-85980" y="862031"/>
            <a:ext cx="9131300" cy="74635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6870" algn="ct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D50092"/>
                </a:solidFill>
                <a:latin typeface="Calibri"/>
                <a:cs typeface="Calibri"/>
              </a:rPr>
              <a:t>Аналітичний</a:t>
            </a:r>
            <a:r>
              <a:rPr sz="1800" spc="-50" dirty="0">
                <a:solidFill>
                  <a:srgbClr val="D50092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D50092"/>
                </a:solidFill>
                <a:latin typeface="Calibri"/>
                <a:cs typeface="Calibri"/>
              </a:rPr>
              <a:t>звіт</a:t>
            </a:r>
            <a:r>
              <a:rPr sz="1800" spc="-50" dirty="0">
                <a:solidFill>
                  <a:srgbClr val="D50092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D50092"/>
                </a:solidFill>
                <a:latin typeface="Calibri"/>
                <a:cs typeface="Calibri"/>
              </a:rPr>
              <a:t>за</a:t>
            </a:r>
            <a:r>
              <a:rPr sz="1800" spc="-50" dirty="0">
                <a:solidFill>
                  <a:srgbClr val="D50092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D50092"/>
                </a:solidFill>
                <a:latin typeface="Calibri"/>
                <a:cs typeface="Calibri"/>
              </a:rPr>
              <a:t>результатами</a:t>
            </a:r>
            <a:r>
              <a:rPr sz="1800" spc="-35" dirty="0">
                <a:solidFill>
                  <a:srgbClr val="D50092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D50092"/>
                </a:solidFill>
                <a:latin typeface="Calibri"/>
                <a:cs typeface="Calibri"/>
              </a:rPr>
              <a:t>самооцінювання</a:t>
            </a:r>
            <a:endParaRPr sz="1800" dirty="0">
              <a:latin typeface="Calibri"/>
              <a:cs typeface="Calibri"/>
            </a:endParaRPr>
          </a:p>
          <a:p>
            <a:pPr marL="22225" algn="ctr">
              <a:lnSpc>
                <a:spcPct val="100000"/>
              </a:lnSpc>
              <a:spcBef>
                <a:spcPts val="1400"/>
              </a:spcBef>
            </a:pPr>
            <a:r>
              <a:rPr sz="1800" b="1" dirty="0" err="1">
                <a:latin typeface="Palatino Linotype"/>
                <a:cs typeface="Palatino Linotype"/>
              </a:rPr>
              <a:t>Учні</a:t>
            </a:r>
            <a:r>
              <a:rPr sz="1800" b="1" spc="45" dirty="0">
                <a:latin typeface="Palatino Linotype"/>
                <a:cs typeface="Palatino Linotype"/>
              </a:rPr>
              <a:t> </a:t>
            </a:r>
            <a:r>
              <a:rPr lang="uk-UA" b="1" spc="-10" dirty="0">
                <a:latin typeface="Palatino Linotype"/>
                <a:cs typeface="Palatino Linotype"/>
              </a:rPr>
              <a:t>9</a:t>
            </a:r>
            <a:r>
              <a:rPr sz="1800" b="1" spc="-10" dirty="0">
                <a:latin typeface="Palatino Linotype"/>
                <a:cs typeface="Palatino Linotype"/>
              </a:rPr>
              <a:t>-</a:t>
            </a:r>
            <a:r>
              <a:rPr sz="1800" b="1" dirty="0">
                <a:latin typeface="Palatino Linotype"/>
                <a:cs typeface="Palatino Linotype"/>
              </a:rPr>
              <a:t>11</a:t>
            </a:r>
            <a:r>
              <a:rPr sz="1800" b="1" spc="50" dirty="0">
                <a:latin typeface="Palatino Linotype"/>
                <a:cs typeface="Palatino Linotype"/>
              </a:rPr>
              <a:t> </a:t>
            </a:r>
            <a:r>
              <a:rPr sz="1800" b="1" spc="-25" dirty="0" err="1">
                <a:latin typeface="Palatino Linotype"/>
                <a:cs typeface="Palatino Linotype"/>
              </a:rPr>
              <a:t>кл</a:t>
            </a:r>
            <a:r>
              <a:rPr sz="1800" b="1" spc="-25" dirty="0">
                <a:latin typeface="Palatino Linotype"/>
                <a:cs typeface="Palatino Linotype"/>
              </a:rPr>
              <a:t>.</a:t>
            </a:r>
            <a:endParaRPr sz="1800" dirty="0">
              <a:latin typeface="Palatino Linotype"/>
              <a:cs typeface="Palatino Linotype"/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44B0D3BF-B992-4D03-BE17-E7656E47C07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18" r="9091" b="9999"/>
          <a:stretch/>
        </p:blipFill>
        <p:spPr>
          <a:xfrm>
            <a:off x="228600" y="1862791"/>
            <a:ext cx="5791200" cy="2409493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AE5DF692-7003-4FD5-A3C0-7C68DF52C57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500" t="5177" r="8834" b="7680"/>
          <a:stretch/>
        </p:blipFill>
        <p:spPr>
          <a:xfrm>
            <a:off x="2424915" y="3962400"/>
            <a:ext cx="6689268" cy="2766276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9584342E-C69D-49D8-AC5F-79797AB7E2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54848" y="3419809"/>
            <a:ext cx="2383743" cy="542591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6701C553-63C6-4BBF-A5C4-32E0BE80A8B2}"/>
              </a:ext>
            </a:extLst>
          </p:cNvPr>
          <p:cNvSpPr txBox="1"/>
          <p:nvPr/>
        </p:nvSpPr>
        <p:spPr>
          <a:xfrm>
            <a:off x="6694005" y="3516378"/>
            <a:ext cx="46117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spc="-30" dirty="0">
                <a:solidFill>
                  <a:srgbClr val="1C1C1C"/>
                </a:solidFill>
                <a:latin typeface="Palatino Linotype"/>
                <a:cs typeface="Palatino Linotype"/>
              </a:rPr>
              <a:t>Батьки </a:t>
            </a:r>
            <a:r>
              <a:rPr lang="ru-RU" b="1" spc="-10" dirty="0">
                <a:solidFill>
                  <a:srgbClr val="1C1C1C"/>
                </a:solidFill>
                <a:latin typeface="Palatino Linotype"/>
                <a:cs typeface="Palatino Linotype"/>
              </a:rPr>
              <a:t>9</a:t>
            </a:r>
            <a:r>
              <a:rPr lang="ru-RU" sz="1800" b="1" spc="-10" dirty="0">
                <a:solidFill>
                  <a:srgbClr val="1C1C1C"/>
                </a:solidFill>
                <a:latin typeface="Palatino Linotype"/>
                <a:cs typeface="Palatino Linotype"/>
              </a:rPr>
              <a:t>-</a:t>
            </a:r>
            <a:r>
              <a:rPr lang="ru-RU" sz="1800" b="1" dirty="0">
                <a:solidFill>
                  <a:srgbClr val="1C1C1C"/>
                </a:solidFill>
                <a:latin typeface="Palatino Linotype"/>
                <a:cs typeface="Palatino Linotype"/>
              </a:rPr>
              <a:t>11</a:t>
            </a:r>
            <a:r>
              <a:rPr lang="ru-RU" sz="1800" b="1" spc="-10" dirty="0">
                <a:solidFill>
                  <a:srgbClr val="1C1C1C"/>
                </a:solidFill>
                <a:latin typeface="Palatino Linotype"/>
                <a:cs typeface="Palatino Linotype"/>
              </a:rPr>
              <a:t> </a:t>
            </a:r>
            <a:r>
              <a:rPr lang="ru-RU" sz="1800" b="1" spc="-25" dirty="0" err="1">
                <a:solidFill>
                  <a:srgbClr val="1C1C1C"/>
                </a:solidFill>
                <a:latin typeface="Palatino Linotype"/>
                <a:cs typeface="Palatino Linotype"/>
              </a:rPr>
              <a:t>кл</a:t>
            </a:r>
            <a:r>
              <a:rPr lang="ru-RU" sz="1800" b="1" spc="-25" dirty="0">
                <a:solidFill>
                  <a:srgbClr val="1C1C1C"/>
                </a:solidFill>
                <a:latin typeface="Palatino Linotype"/>
                <a:cs typeface="Palatino Linotype"/>
              </a:rPr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F9E13152-D313-4FBD-AE0F-41DD164BBE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1997" y="1317271"/>
            <a:ext cx="2194750" cy="537585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6350" y="3075"/>
            <a:ext cx="9131300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pc="-85" dirty="0" err="1"/>
              <a:t>Система</a:t>
            </a:r>
            <a:r>
              <a:rPr spc="-90" dirty="0"/>
              <a:t> </a:t>
            </a:r>
            <a:r>
              <a:rPr spc="-10" dirty="0" err="1"/>
              <a:t>оцінювання</a:t>
            </a:r>
            <a:r>
              <a:rPr lang="ru-RU" spc="-10" dirty="0"/>
              <a:t> </a:t>
            </a:r>
            <a:r>
              <a:rPr spc="-85" dirty="0" err="1"/>
              <a:t>очима</a:t>
            </a:r>
            <a:r>
              <a:rPr spc="-75" dirty="0"/>
              <a:t> </a:t>
            </a:r>
            <a:r>
              <a:rPr spc="-10" dirty="0"/>
              <a:t>учасників</a:t>
            </a:r>
            <a:r>
              <a:rPr spc="-75" dirty="0"/>
              <a:t> </a:t>
            </a:r>
            <a:r>
              <a:rPr spc="-90" dirty="0"/>
              <a:t>освітнього</a:t>
            </a:r>
            <a:r>
              <a:rPr spc="-85" dirty="0"/>
              <a:t> </a:t>
            </a:r>
            <a:r>
              <a:rPr spc="-10" dirty="0"/>
              <a:t>процесу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-56278" y="976414"/>
            <a:ext cx="9131300" cy="74635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6870" algn="ct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D50092"/>
                </a:solidFill>
                <a:latin typeface="Calibri"/>
                <a:cs typeface="Calibri"/>
              </a:rPr>
              <a:t>Аналітичний</a:t>
            </a:r>
            <a:r>
              <a:rPr sz="1800" spc="-50" dirty="0">
                <a:solidFill>
                  <a:srgbClr val="D50092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D50092"/>
                </a:solidFill>
                <a:latin typeface="Calibri"/>
                <a:cs typeface="Calibri"/>
              </a:rPr>
              <a:t>звіт</a:t>
            </a:r>
            <a:r>
              <a:rPr sz="1800" spc="-50" dirty="0">
                <a:solidFill>
                  <a:srgbClr val="D50092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D50092"/>
                </a:solidFill>
                <a:latin typeface="Calibri"/>
                <a:cs typeface="Calibri"/>
              </a:rPr>
              <a:t>за</a:t>
            </a:r>
            <a:r>
              <a:rPr sz="1800" spc="-50" dirty="0">
                <a:solidFill>
                  <a:srgbClr val="D50092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D50092"/>
                </a:solidFill>
                <a:latin typeface="Calibri"/>
                <a:cs typeface="Calibri"/>
              </a:rPr>
              <a:t>результатами</a:t>
            </a:r>
            <a:r>
              <a:rPr sz="1800" spc="-35" dirty="0">
                <a:solidFill>
                  <a:srgbClr val="D50092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D50092"/>
                </a:solidFill>
                <a:latin typeface="Calibri"/>
                <a:cs typeface="Calibri"/>
              </a:rPr>
              <a:t>самооцінювання</a:t>
            </a:r>
            <a:endParaRPr sz="1800" dirty="0">
              <a:latin typeface="Calibri"/>
              <a:cs typeface="Calibri"/>
            </a:endParaRPr>
          </a:p>
          <a:p>
            <a:pPr marL="22225" algn="ctr">
              <a:lnSpc>
                <a:spcPct val="100000"/>
              </a:lnSpc>
              <a:spcBef>
                <a:spcPts val="1400"/>
              </a:spcBef>
            </a:pPr>
            <a:r>
              <a:rPr sz="1800" b="1" dirty="0" err="1">
                <a:latin typeface="Palatino Linotype"/>
                <a:cs typeface="Palatino Linotype"/>
              </a:rPr>
              <a:t>Учні</a:t>
            </a:r>
            <a:r>
              <a:rPr sz="1800" b="1" spc="45" dirty="0">
                <a:latin typeface="Palatino Linotype"/>
                <a:cs typeface="Palatino Linotype"/>
              </a:rPr>
              <a:t> </a:t>
            </a:r>
            <a:r>
              <a:rPr lang="uk-UA" b="1" spc="-10" dirty="0">
                <a:latin typeface="Palatino Linotype"/>
                <a:cs typeface="Palatino Linotype"/>
              </a:rPr>
              <a:t>9</a:t>
            </a:r>
            <a:r>
              <a:rPr sz="1800" b="1" spc="-10" dirty="0">
                <a:latin typeface="Palatino Linotype"/>
                <a:cs typeface="Palatino Linotype"/>
              </a:rPr>
              <a:t>-</a:t>
            </a:r>
            <a:r>
              <a:rPr sz="1800" b="1" dirty="0">
                <a:latin typeface="Palatino Linotype"/>
                <a:cs typeface="Palatino Linotype"/>
              </a:rPr>
              <a:t>11</a:t>
            </a:r>
            <a:r>
              <a:rPr sz="1800" b="1" spc="50" dirty="0">
                <a:latin typeface="Palatino Linotype"/>
                <a:cs typeface="Palatino Linotype"/>
              </a:rPr>
              <a:t> </a:t>
            </a:r>
            <a:r>
              <a:rPr sz="1800" b="1" spc="-25" dirty="0" err="1">
                <a:latin typeface="Palatino Linotype"/>
                <a:cs typeface="Palatino Linotype"/>
              </a:rPr>
              <a:t>кл</a:t>
            </a:r>
            <a:r>
              <a:rPr sz="1800" b="1" spc="-25" dirty="0">
                <a:latin typeface="Palatino Linotype"/>
                <a:cs typeface="Palatino Linotype"/>
              </a:rPr>
              <a:t>.</a:t>
            </a:r>
            <a:endParaRPr sz="1800" dirty="0">
              <a:latin typeface="Palatino Linotype"/>
              <a:cs typeface="Palatino Linotype"/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D0D51B84-6244-4C45-B6EF-17AC0B1EFB4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2808" b="7823"/>
          <a:stretch/>
        </p:blipFill>
        <p:spPr>
          <a:xfrm>
            <a:off x="228600" y="1831665"/>
            <a:ext cx="5791200" cy="3044705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585BF1F4-390F-4FC8-8ED1-058EA06E62D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67" r="2500" b="7741"/>
          <a:stretch/>
        </p:blipFill>
        <p:spPr>
          <a:xfrm>
            <a:off x="3278798" y="4267200"/>
            <a:ext cx="5796223" cy="2530839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5B535C54-B38A-4EBB-855D-F7181EF881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85356" y="3459248"/>
            <a:ext cx="2383743" cy="542591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B1677500-511C-4266-BDFB-9C80614A4E16}"/>
              </a:ext>
            </a:extLst>
          </p:cNvPr>
          <p:cNvSpPr txBox="1"/>
          <p:nvPr/>
        </p:nvSpPr>
        <p:spPr>
          <a:xfrm>
            <a:off x="6616148" y="3550705"/>
            <a:ext cx="45985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spc="-30" dirty="0">
                <a:solidFill>
                  <a:srgbClr val="1C1C1C"/>
                </a:solidFill>
                <a:latin typeface="Palatino Linotype"/>
                <a:cs typeface="Palatino Linotype"/>
              </a:rPr>
              <a:t>Батьки </a:t>
            </a:r>
            <a:r>
              <a:rPr lang="ru-RU" b="1" spc="-10" dirty="0">
                <a:solidFill>
                  <a:srgbClr val="1C1C1C"/>
                </a:solidFill>
                <a:latin typeface="Palatino Linotype"/>
                <a:cs typeface="Palatino Linotype"/>
              </a:rPr>
              <a:t>9</a:t>
            </a:r>
            <a:r>
              <a:rPr lang="ru-RU" sz="1800" b="1" spc="-10" dirty="0">
                <a:solidFill>
                  <a:srgbClr val="1C1C1C"/>
                </a:solidFill>
                <a:latin typeface="Palatino Linotype"/>
                <a:cs typeface="Palatino Linotype"/>
              </a:rPr>
              <a:t>-</a:t>
            </a:r>
            <a:r>
              <a:rPr lang="ru-RU" sz="1800" b="1" dirty="0">
                <a:solidFill>
                  <a:srgbClr val="1C1C1C"/>
                </a:solidFill>
                <a:latin typeface="Palatino Linotype"/>
                <a:cs typeface="Palatino Linotype"/>
              </a:rPr>
              <a:t>11</a:t>
            </a:r>
            <a:r>
              <a:rPr lang="ru-RU" sz="1800" b="1" spc="-10" dirty="0">
                <a:solidFill>
                  <a:srgbClr val="1C1C1C"/>
                </a:solidFill>
                <a:latin typeface="Palatino Linotype"/>
                <a:cs typeface="Palatino Linotype"/>
              </a:rPr>
              <a:t> </a:t>
            </a:r>
            <a:r>
              <a:rPr lang="ru-RU" sz="1800" b="1" spc="-25" dirty="0" err="1">
                <a:solidFill>
                  <a:srgbClr val="1C1C1C"/>
                </a:solidFill>
                <a:latin typeface="Palatino Linotype"/>
                <a:cs typeface="Palatino Linotype"/>
              </a:rPr>
              <a:t>кл</a:t>
            </a:r>
            <a:r>
              <a:rPr lang="ru-RU" sz="1800" b="1" spc="-25" dirty="0">
                <a:solidFill>
                  <a:srgbClr val="1C1C1C"/>
                </a:solidFill>
                <a:latin typeface="Palatino Linotype"/>
                <a:cs typeface="Palatino Linotype"/>
              </a:rPr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9ABDA589-EE54-401F-B226-E70A52F088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4625" y="1383859"/>
            <a:ext cx="2194750" cy="542591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6350" y="0"/>
            <a:ext cx="9131300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pc="-85" dirty="0"/>
              <a:t>Система</a:t>
            </a:r>
            <a:r>
              <a:rPr spc="-90" dirty="0"/>
              <a:t> </a:t>
            </a:r>
            <a:r>
              <a:rPr spc="-10" dirty="0"/>
              <a:t>оцінювання</a:t>
            </a:r>
          </a:p>
          <a:p>
            <a:pPr marL="301625" algn="ctr">
              <a:lnSpc>
                <a:spcPct val="100000"/>
              </a:lnSpc>
            </a:pPr>
            <a:r>
              <a:rPr spc="-85" dirty="0"/>
              <a:t>очима</a:t>
            </a:r>
            <a:r>
              <a:rPr spc="-75" dirty="0"/>
              <a:t> </a:t>
            </a:r>
            <a:r>
              <a:rPr spc="-10" dirty="0"/>
              <a:t>учасників</a:t>
            </a:r>
            <a:r>
              <a:rPr spc="-75" dirty="0"/>
              <a:t> </a:t>
            </a:r>
            <a:r>
              <a:rPr spc="-90" dirty="0"/>
              <a:t>освітнього</a:t>
            </a:r>
            <a:r>
              <a:rPr spc="-85" dirty="0"/>
              <a:t> </a:t>
            </a:r>
            <a:r>
              <a:rPr spc="-10" dirty="0"/>
              <a:t>процесу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-9939" y="970943"/>
            <a:ext cx="9131300" cy="13684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6870" algn="ct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D50092"/>
                </a:solidFill>
                <a:latin typeface="Calibri"/>
                <a:cs typeface="Calibri"/>
              </a:rPr>
              <a:t>Аналітичний</a:t>
            </a:r>
            <a:r>
              <a:rPr sz="1800" spc="-50" dirty="0">
                <a:solidFill>
                  <a:srgbClr val="D50092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D50092"/>
                </a:solidFill>
                <a:latin typeface="Calibri"/>
                <a:cs typeface="Calibri"/>
              </a:rPr>
              <a:t>звіт</a:t>
            </a:r>
            <a:r>
              <a:rPr sz="1800" spc="-50" dirty="0">
                <a:solidFill>
                  <a:srgbClr val="D50092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D50092"/>
                </a:solidFill>
                <a:latin typeface="Calibri"/>
                <a:cs typeface="Calibri"/>
              </a:rPr>
              <a:t>за</a:t>
            </a:r>
            <a:r>
              <a:rPr sz="1800" spc="-50" dirty="0">
                <a:solidFill>
                  <a:srgbClr val="D50092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D50092"/>
                </a:solidFill>
                <a:latin typeface="Calibri"/>
                <a:cs typeface="Calibri"/>
              </a:rPr>
              <a:t>результатами</a:t>
            </a:r>
            <a:r>
              <a:rPr sz="1800" spc="-35" dirty="0">
                <a:solidFill>
                  <a:srgbClr val="D50092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D50092"/>
                </a:solidFill>
                <a:latin typeface="Calibri"/>
                <a:cs typeface="Calibri"/>
              </a:rPr>
              <a:t>самооцінювання</a:t>
            </a:r>
            <a:endParaRPr sz="1800" dirty="0">
              <a:latin typeface="Calibri"/>
              <a:cs typeface="Calibri"/>
            </a:endParaRPr>
          </a:p>
          <a:p>
            <a:pPr marL="22225" algn="ctr">
              <a:lnSpc>
                <a:spcPct val="100000"/>
              </a:lnSpc>
              <a:spcBef>
                <a:spcPts val="1400"/>
              </a:spcBef>
            </a:pPr>
            <a:r>
              <a:rPr sz="1800" b="1" dirty="0" err="1">
                <a:latin typeface="Palatino Linotype"/>
                <a:cs typeface="Palatino Linotype"/>
              </a:rPr>
              <a:t>Учні</a:t>
            </a:r>
            <a:r>
              <a:rPr sz="1800" b="1" spc="45" dirty="0">
                <a:latin typeface="Palatino Linotype"/>
                <a:cs typeface="Palatino Linotype"/>
              </a:rPr>
              <a:t> </a:t>
            </a:r>
            <a:r>
              <a:rPr lang="uk-UA" b="1" spc="-10" dirty="0">
                <a:latin typeface="Palatino Linotype"/>
                <a:cs typeface="Palatino Linotype"/>
              </a:rPr>
              <a:t>9</a:t>
            </a:r>
            <a:r>
              <a:rPr sz="1800" b="1" spc="-10" dirty="0">
                <a:latin typeface="Palatino Linotype"/>
                <a:cs typeface="Palatino Linotype"/>
              </a:rPr>
              <a:t>-</a:t>
            </a:r>
            <a:r>
              <a:rPr sz="1800" b="1" dirty="0">
                <a:latin typeface="Palatino Linotype"/>
                <a:cs typeface="Palatino Linotype"/>
              </a:rPr>
              <a:t>11</a:t>
            </a:r>
            <a:r>
              <a:rPr sz="1800" b="1" spc="50" dirty="0">
                <a:latin typeface="Palatino Linotype"/>
                <a:cs typeface="Palatino Linotype"/>
              </a:rPr>
              <a:t> </a:t>
            </a:r>
            <a:r>
              <a:rPr sz="1800" b="1" spc="-25" dirty="0">
                <a:latin typeface="Palatino Linotype"/>
                <a:cs typeface="Palatino Linotype"/>
              </a:rPr>
              <a:t>кл.</a:t>
            </a:r>
            <a:endParaRPr sz="1800" dirty="0">
              <a:latin typeface="Palatino Linotype"/>
              <a:cs typeface="Palatino Linotype"/>
            </a:endParaRPr>
          </a:p>
          <a:p>
            <a:pPr marL="577850">
              <a:lnSpc>
                <a:spcPct val="100000"/>
              </a:lnSpc>
              <a:spcBef>
                <a:spcPts val="1975"/>
              </a:spcBef>
              <a:tabLst>
                <a:tab pos="966469" algn="l"/>
              </a:tabLst>
            </a:pPr>
            <a:endParaRPr sz="2400" dirty="0">
              <a:latin typeface="Palatino Linotype"/>
              <a:cs typeface="Palatino Linotype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A076942F-4691-4F55-8324-635EA3449F9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41" t="5330" r="4330" b="7017"/>
          <a:stretch/>
        </p:blipFill>
        <p:spPr>
          <a:xfrm>
            <a:off x="228600" y="2004833"/>
            <a:ext cx="5715000" cy="251380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D2DF127C-EB68-4418-B068-55B5B2E76A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5901" y="3931283"/>
            <a:ext cx="5552873" cy="2821952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EBF0F98F-1DCE-4DDD-8315-345A261C34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1267" y="3190835"/>
            <a:ext cx="2389839" cy="542591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E11C972D-D127-4010-BB03-7D7EF20AF9A0}"/>
              </a:ext>
            </a:extLst>
          </p:cNvPr>
          <p:cNvSpPr txBox="1"/>
          <p:nvPr/>
        </p:nvSpPr>
        <p:spPr>
          <a:xfrm>
            <a:off x="6619460" y="3261733"/>
            <a:ext cx="45786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spc="-30" dirty="0">
                <a:solidFill>
                  <a:srgbClr val="1C1C1C"/>
                </a:solidFill>
                <a:latin typeface="Palatino Linotype"/>
                <a:cs typeface="Palatino Linotype"/>
              </a:rPr>
              <a:t>Батьки </a:t>
            </a:r>
            <a:r>
              <a:rPr lang="ru-RU" b="1" spc="-10" dirty="0">
                <a:solidFill>
                  <a:srgbClr val="1C1C1C"/>
                </a:solidFill>
                <a:latin typeface="Palatino Linotype"/>
                <a:cs typeface="Palatino Linotype"/>
              </a:rPr>
              <a:t>9</a:t>
            </a:r>
            <a:r>
              <a:rPr lang="ru-RU" sz="1800" b="1" spc="-10" dirty="0">
                <a:solidFill>
                  <a:srgbClr val="1C1C1C"/>
                </a:solidFill>
                <a:latin typeface="Palatino Linotype"/>
                <a:cs typeface="Palatino Linotype"/>
              </a:rPr>
              <a:t>-</a:t>
            </a:r>
            <a:r>
              <a:rPr lang="ru-RU" sz="1800" b="1" dirty="0">
                <a:solidFill>
                  <a:srgbClr val="1C1C1C"/>
                </a:solidFill>
                <a:latin typeface="Palatino Linotype"/>
                <a:cs typeface="Palatino Linotype"/>
              </a:rPr>
              <a:t>11</a:t>
            </a:r>
            <a:r>
              <a:rPr lang="ru-RU" sz="1800" b="1" spc="-10" dirty="0">
                <a:solidFill>
                  <a:srgbClr val="1C1C1C"/>
                </a:solidFill>
                <a:latin typeface="Palatino Linotype"/>
                <a:cs typeface="Palatino Linotype"/>
              </a:rPr>
              <a:t> </a:t>
            </a:r>
            <a:r>
              <a:rPr lang="ru-RU" sz="1800" b="1" spc="-25" dirty="0" err="1">
                <a:solidFill>
                  <a:srgbClr val="1C1C1C"/>
                </a:solidFill>
                <a:latin typeface="Palatino Linotype"/>
                <a:cs typeface="Palatino Linotype"/>
              </a:rPr>
              <a:t>кл</a:t>
            </a:r>
            <a:r>
              <a:rPr lang="ru-RU" sz="1800" b="1" spc="-25" dirty="0">
                <a:solidFill>
                  <a:srgbClr val="1C1C1C"/>
                </a:solidFill>
                <a:latin typeface="Palatino Linotype"/>
                <a:cs typeface="Palatino Linotype"/>
              </a:rPr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-55880" y="105345"/>
            <a:ext cx="9131300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17495" marR="2462530" indent="-349885">
              <a:lnSpc>
                <a:spcPct val="100000"/>
              </a:lnSpc>
              <a:spcBef>
                <a:spcPts val="95"/>
              </a:spcBef>
            </a:pPr>
            <a:r>
              <a:rPr spc="-85" dirty="0"/>
              <a:t>Система</a:t>
            </a:r>
            <a:r>
              <a:rPr spc="-90" dirty="0"/>
              <a:t> </a:t>
            </a:r>
            <a:r>
              <a:rPr spc="-45" dirty="0"/>
              <a:t>оцінювання </a:t>
            </a:r>
            <a:r>
              <a:rPr spc="-20" dirty="0"/>
              <a:t>здобувачів</a:t>
            </a:r>
            <a:r>
              <a:rPr spc="-140" dirty="0"/>
              <a:t> </a:t>
            </a:r>
            <a:r>
              <a:rPr spc="-10" dirty="0"/>
              <a:t>освіти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6350" y="1245361"/>
            <a:ext cx="913130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6870" algn="ct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D50092"/>
                </a:solidFill>
                <a:latin typeface="Calibri"/>
                <a:cs typeface="Calibri"/>
              </a:rPr>
              <a:t>Аналітичний</a:t>
            </a:r>
            <a:r>
              <a:rPr sz="1800" spc="-50" dirty="0">
                <a:solidFill>
                  <a:srgbClr val="D50092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D50092"/>
                </a:solidFill>
                <a:latin typeface="Calibri"/>
                <a:cs typeface="Calibri"/>
              </a:rPr>
              <a:t>звіт</a:t>
            </a:r>
            <a:r>
              <a:rPr sz="1800" spc="-50" dirty="0">
                <a:solidFill>
                  <a:srgbClr val="D50092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D50092"/>
                </a:solidFill>
                <a:latin typeface="Calibri"/>
                <a:cs typeface="Calibri"/>
              </a:rPr>
              <a:t>за</a:t>
            </a:r>
            <a:r>
              <a:rPr sz="1800" spc="-50" dirty="0">
                <a:solidFill>
                  <a:srgbClr val="D50092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D50092"/>
                </a:solidFill>
                <a:latin typeface="Calibri"/>
                <a:cs typeface="Calibri"/>
              </a:rPr>
              <a:t>результатами</a:t>
            </a:r>
            <a:r>
              <a:rPr sz="1800" spc="-35" dirty="0">
                <a:solidFill>
                  <a:srgbClr val="D50092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D50092"/>
                </a:solidFill>
                <a:latin typeface="Calibri"/>
                <a:cs typeface="Calibri"/>
              </a:rPr>
              <a:t>самооцінювання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2734227" y="2181752"/>
            <a:ext cx="3743325" cy="3743960"/>
            <a:chOff x="2760726" y="2455798"/>
            <a:chExt cx="3743325" cy="3743960"/>
          </a:xfrm>
        </p:grpSpPr>
        <p:pic>
          <p:nvPicPr>
            <p:cNvPr id="17" name="object 1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760726" y="2455798"/>
              <a:ext cx="3743325" cy="3743388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40786" y="2921507"/>
              <a:ext cx="2750819" cy="2748533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66694" y="2947415"/>
              <a:ext cx="2750820" cy="2747772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254375" y="2935350"/>
              <a:ext cx="2749550" cy="2746311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434334" y="3877055"/>
              <a:ext cx="2455926" cy="897636"/>
            </a:xfrm>
            <a:prstGeom prst="rect">
              <a:avLst/>
            </a:prstGeom>
          </p:spPr>
        </p:pic>
      </p:grpSp>
      <p:sp>
        <p:nvSpPr>
          <p:cNvPr id="22" name="object 22"/>
          <p:cNvSpPr txBox="1"/>
          <p:nvPr/>
        </p:nvSpPr>
        <p:spPr>
          <a:xfrm>
            <a:off x="3677960" y="3757895"/>
            <a:ext cx="195008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b="1" spc="-10" dirty="0">
                <a:solidFill>
                  <a:srgbClr val="006600"/>
                </a:solidFill>
                <a:latin typeface="Palatino Linotype"/>
                <a:cs typeface="Palatino Linotype"/>
              </a:rPr>
              <a:t>ВИМОГИ</a:t>
            </a:r>
            <a:endParaRPr sz="3200" dirty="0">
              <a:latin typeface="Palatino Linotype"/>
              <a:cs typeface="Palatino Linotype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3886200" y="1981238"/>
            <a:ext cx="1466850" cy="1466850"/>
            <a:chOff x="3886200" y="1981238"/>
            <a:chExt cx="1466850" cy="1466850"/>
          </a:xfrm>
        </p:grpSpPr>
        <p:pic>
          <p:nvPicPr>
            <p:cNvPr id="24" name="object 2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925315" y="2043684"/>
              <a:ext cx="1398397" cy="1385315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3925315" y="2043684"/>
              <a:ext cx="1398905" cy="1385570"/>
            </a:xfrm>
            <a:custGeom>
              <a:avLst/>
              <a:gdLst/>
              <a:ahLst/>
              <a:cxnLst/>
              <a:rect l="l" t="t" r="r" b="b"/>
              <a:pathLst>
                <a:path w="1398904" h="1385570">
                  <a:moveTo>
                    <a:pt x="0" y="692657"/>
                  </a:moveTo>
                  <a:lnTo>
                    <a:pt x="1613" y="645236"/>
                  </a:lnTo>
                  <a:lnTo>
                    <a:pt x="6383" y="598672"/>
                  </a:lnTo>
                  <a:lnTo>
                    <a:pt x="14205" y="553069"/>
                  </a:lnTo>
                  <a:lnTo>
                    <a:pt x="24976" y="508529"/>
                  </a:lnTo>
                  <a:lnTo>
                    <a:pt x="38591" y="465156"/>
                  </a:lnTo>
                  <a:lnTo>
                    <a:pt x="54947" y="423052"/>
                  </a:lnTo>
                  <a:lnTo>
                    <a:pt x="73938" y="382322"/>
                  </a:lnTo>
                  <a:lnTo>
                    <a:pt x="95461" y="343069"/>
                  </a:lnTo>
                  <a:lnTo>
                    <a:pt x="119412" y="305395"/>
                  </a:lnTo>
                  <a:lnTo>
                    <a:pt x="145686" y="269404"/>
                  </a:lnTo>
                  <a:lnTo>
                    <a:pt x="174179" y="235198"/>
                  </a:lnTo>
                  <a:lnTo>
                    <a:pt x="204787" y="202882"/>
                  </a:lnTo>
                  <a:lnTo>
                    <a:pt x="237406" y="172558"/>
                  </a:lnTo>
                  <a:lnTo>
                    <a:pt x="271932" y="144330"/>
                  </a:lnTo>
                  <a:lnTo>
                    <a:pt x="308260" y="118300"/>
                  </a:lnTo>
                  <a:lnTo>
                    <a:pt x="346286" y="94572"/>
                  </a:lnTo>
                  <a:lnTo>
                    <a:pt x="385907" y="73249"/>
                  </a:lnTo>
                  <a:lnTo>
                    <a:pt x="427017" y="54435"/>
                  </a:lnTo>
                  <a:lnTo>
                    <a:pt x="469513" y="38232"/>
                  </a:lnTo>
                  <a:lnTo>
                    <a:pt x="513291" y="24743"/>
                  </a:lnTo>
                  <a:lnTo>
                    <a:pt x="558246" y="14073"/>
                  </a:lnTo>
                  <a:lnTo>
                    <a:pt x="604275" y="6323"/>
                  </a:lnTo>
                  <a:lnTo>
                    <a:pt x="651272" y="1598"/>
                  </a:lnTo>
                  <a:lnTo>
                    <a:pt x="699135" y="0"/>
                  </a:lnTo>
                  <a:lnTo>
                    <a:pt x="747012" y="1598"/>
                  </a:lnTo>
                  <a:lnTo>
                    <a:pt x="794023" y="6323"/>
                  </a:lnTo>
                  <a:lnTo>
                    <a:pt x="840065" y="14073"/>
                  </a:lnTo>
                  <a:lnTo>
                    <a:pt x="885031" y="24743"/>
                  </a:lnTo>
                  <a:lnTo>
                    <a:pt x="928820" y="38232"/>
                  </a:lnTo>
                  <a:lnTo>
                    <a:pt x="971325" y="54435"/>
                  </a:lnTo>
                  <a:lnTo>
                    <a:pt x="1012444" y="73249"/>
                  </a:lnTo>
                  <a:lnTo>
                    <a:pt x="1052072" y="94572"/>
                  </a:lnTo>
                  <a:lnTo>
                    <a:pt x="1090105" y="118300"/>
                  </a:lnTo>
                  <a:lnTo>
                    <a:pt x="1126439" y="144330"/>
                  </a:lnTo>
                  <a:lnTo>
                    <a:pt x="1160970" y="172558"/>
                  </a:lnTo>
                  <a:lnTo>
                    <a:pt x="1193593" y="202882"/>
                  </a:lnTo>
                  <a:lnTo>
                    <a:pt x="1224205" y="235198"/>
                  </a:lnTo>
                  <a:lnTo>
                    <a:pt x="1252701" y="269404"/>
                  </a:lnTo>
                  <a:lnTo>
                    <a:pt x="1278978" y="305395"/>
                  </a:lnTo>
                  <a:lnTo>
                    <a:pt x="1302930" y="343069"/>
                  </a:lnTo>
                  <a:lnTo>
                    <a:pt x="1324455" y="382322"/>
                  </a:lnTo>
                  <a:lnTo>
                    <a:pt x="1343447" y="423052"/>
                  </a:lnTo>
                  <a:lnTo>
                    <a:pt x="1359803" y="465156"/>
                  </a:lnTo>
                  <a:lnTo>
                    <a:pt x="1373419" y="508529"/>
                  </a:lnTo>
                  <a:lnTo>
                    <a:pt x="1384191" y="553069"/>
                  </a:lnTo>
                  <a:lnTo>
                    <a:pt x="1392013" y="598672"/>
                  </a:lnTo>
                  <a:lnTo>
                    <a:pt x="1396783" y="645236"/>
                  </a:lnTo>
                  <a:lnTo>
                    <a:pt x="1398397" y="692657"/>
                  </a:lnTo>
                  <a:lnTo>
                    <a:pt x="1396783" y="740079"/>
                  </a:lnTo>
                  <a:lnTo>
                    <a:pt x="1392013" y="786643"/>
                  </a:lnTo>
                  <a:lnTo>
                    <a:pt x="1384191" y="832246"/>
                  </a:lnTo>
                  <a:lnTo>
                    <a:pt x="1373419" y="876786"/>
                  </a:lnTo>
                  <a:lnTo>
                    <a:pt x="1359803" y="920159"/>
                  </a:lnTo>
                  <a:lnTo>
                    <a:pt x="1343447" y="962263"/>
                  </a:lnTo>
                  <a:lnTo>
                    <a:pt x="1324455" y="1002993"/>
                  </a:lnTo>
                  <a:lnTo>
                    <a:pt x="1302930" y="1042246"/>
                  </a:lnTo>
                  <a:lnTo>
                    <a:pt x="1278978" y="1079920"/>
                  </a:lnTo>
                  <a:lnTo>
                    <a:pt x="1252701" y="1115911"/>
                  </a:lnTo>
                  <a:lnTo>
                    <a:pt x="1224205" y="1150117"/>
                  </a:lnTo>
                  <a:lnTo>
                    <a:pt x="1193593" y="1182433"/>
                  </a:lnTo>
                  <a:lnTo>
                    <a:pt x="1160970" y="1212757"/>
                  </a:lnTo>
                  <a:lnTo>
                    <a:pt x="1126439" y="1240985"/>
                  </a:lnTo>
                  <a:lnTo>
                    <a:pt x="1090105" y="1267015"/>
                  </a:lnTo>
                  <a:lnTo>
                    <a:pt x="1052072" y="1290743"/>
                  </a:lnTo>
                  <a:lnTo>
                    <a:pt x="1012444" y="1312066"/>
                  </a:lnTo>
                  <a:lnTo>
                    <a:pt x="971325" y="1330880"/>
                  </a:lnTo>
                  <a:lnTo>
                    <a:pt x="928820" y="1347083"/>
                  </a:lnTo>
                  <a:lnTo>
                    <a:pt x="885031" y="1360572"/>
                  </a:lnTo>
                  <a:lnTo>
                    <a:pt x="840065" y="1371242"/>
                  </a:lnTo>
                  <a:lnTo>
                    <a:pt x="794023" y="1378992"/>
                  </a:lnTo>
                  <a:lnTo>
                    <a:pt x="747012" y="1383717"/>
                  </a:lnTo>
                  <a:lnTo>
                    <a:pt x="699135" y="1385315"/>
                  </a:lnTo>
                  <a:lnTo>
                    <a:pt x="651272" y="1383717"/>
                  </a:lnTo>
                  <a:lnTo>
                    <a:pt x="604275" y="1378992"/>
                  </a:lnTo>
                  <a:lnTo>
                    <a:pt x="558246" y="1371242"/>
                  </a:lnTo>
                  <a:lnTo>
                    <a:pt x="513291" y="1360572"/>
                  </a:lnTo>
                  <a:lnTo>
                    <a:pt x="469513" y="1347083"/>
                  </a:lnTo>
                  <a:lnTo>
                    <a:pt x="427017" y="1330880"/>
                  </a:lnTo>
                  <a:lnTo>
                    <a:pt x="385907" y="1312066"/>
                  </a:lnTo>
                  <a:lnTo>
                    <a:pt x="346286" y="1290743"/>
                  </a:lnTo>
                  <a:lnTo>
                    <a:pt x="308260" y="1267015"/>
                  </a:lnTo>
                  <a:lnTo>
                    <a:pt x="271932" y="1240985"/>
                  </a:lnTo>
                  <a:lnTo>
                    <a:pt x="237406" y="1212757"/>
                  </a:lnTo>
                  <a:lnTo>
                    <a:pt x="204787" y="1182433"/>
                  </a:lnTo>
                  <a:lnTo>
                    <a:pt x="174179" y="1150117"/>
                  </a:lnTo>
                  <a:lnTo>
                    <a:pt x="145686" y="1115911"/>
                  </a:lnTo>
                  <a:lnTo>
                    <a:pt x="119412" y="1079920"/>
                  </a:lnTo>
                  <a:lnTo>
                    <a:pt x="95461" y="1042246"/>
                  </a:lnTo>
                  <a:lnTo>
                    <a:pt x="73938" y="1002993"/>
                  </a:lnTo>
                  <a:lnTo>
                    <a:pt x="54947" y="962263"/>
                  </a:lnTo>
                  <a:lnTo>
                    <a:pt x="38591" y="920159"/>
                  </a:lnTo>
                  <a:lnTo>
                    <a:pt x="24976" y="876786"/>
                  </a:lnTo>
                  <a:lnTo>
                    <a:pt x="14205" y="832246"/>
                  </a:lnTo>
                  <a:lnTo>
                    <a:pt x="6383" y="786643"/>
                  </a:lnTo>
                  <a:lnTo>
                    <a:pt x="1613" y="740079"/>
                  </a:lnTo>
                  <a:lnTo>
                    <a:pt x="0" y="692657"/>
                  </a:lnTo>
                  <a:close/>
                </a:path>
              </a:pathLst>
            </a:custGeom>
            <a:ln w="38100">
              <a:solidFill>
                <a:srgbClr val="F8F8F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886200" y="1981238"/>
              <a:ext cx="1466850" cy="1258277"/>
            </a:xfrm>
            <a:prstGeom prst="rect">
              <a:avLst/>
            </a:prstGeom>
          </p:spPr>
        </p:pic>
      </p:grpSp>
      <p:sp>
        <p:nvSpPr>
          <p:cNvPr id="27" name="object 27"/>
          <p:cNvSpPr txBox="1"/>
          <p:nvPr/>
        </p:nvSpPr>
        <p:spPr>
          <a:xfrm>
            <a:off x="4509770" y="2364232"/>
            <a:ext cx="2540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50" dirty="0">
                <a:solidFill>
                  <a:srgbClr val="006600"/>
                </a:solidFill>
                <a:latin typeface="Palatino Linotype"/>
                <a:cs typeface="Palatino Linotype"/>
              </a:rPr>
              <a:t>1</a:t>
            </a:r>
            <a:endParaRPr sz="3600">
              <a:latin typeface="Palatino Linotype"/>
              <a:cs typeface="Palatino Linotype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2459101" y="4395787"/>
            <a:ext cx="1466850" cy="1466850"/>
            <a:chOff x="2459101" y="4395787"/>
            <a:chExt cx="1466850" cy="1466850"/>
          </a:xfrm>
        </p:grpSpPr>
        <p:pic>
          <p:nvPicPr>
            <p:cNvPr id="29" name="object 2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498090" y="4458335"/>
              <a:ext cx="1398524" cy="1385252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2498090" y="4458335"/>
              <a:ext cx="1398905" cy="1385570"/>
            </a:xfrm>
            <a:custGeom>
              <a:avLst/>
              <a:gdLst/>
              <a:ahLst/>
              <a:cxnLst/>
              <a:rect l="l" t="t" r="r" b="b"/>
              <a:pathLst>
                <a:path w="1398904" h="1385570">
                  <a:moveTo>
                    <a:pt x="0" y="692657"/>
                  </a:moveTo>
                  <a:lnTo>
                    <a:pt x="1613" y="645236"/>
                  </a:lnTo>
                  <a:lnTo>
                    <a:pt x="6383" y="598672"/>
                  </a:lnTo>
                  <a:lnTo>
                    <a:pt x="14205" y="553069"/>
                  </a:lnTo>
                  <a:lnTo>
                    <a:pt x="24977" y="508529"/>
                  </a:lnTo>
                  <a:lnTo>
                    <a:pt x="38593" y="465156"/>
                  </a:lnTo>
                  <a:lnTo>
                    <a:pt x="54949" y="423052"/>
                  </a:lnTo>
                  <a:lnTo>
                    <a:pt x="73941" y="382322"/>
                  </a:lnTo>
                  <a:lnTo>
                    <a:pt x="95466" y="343069"/>
                  </a:lnTo>
                  <a:lnTo>
                    <a:pt x="119418" y="305395"/>
                  </a:lnTo>
                  <a:lnTo>
                    <a:pt x="145695" y="269404"/>
                  </a:lnTo>
                  <a:lnTo>
                    <a:pt x="174191" y="235198"/>
                  </a:lnTo>
                  <a:lnTo>
                    <a:pt x="204803" y="202882"/>
                  </a:lnTo>
                  <a:lnTo>
                    <a:pt x="237426" y="172558"/>
                  </a:lnTo>
                  <a:lnTo>
                    <a:pt x="271957" y="144330"/>
                  </a:lnTo>
                  <a:lnTo>
                    <a:pt x="308291" y="118300"/>
                  </a:lnTo>
                  <a:lnTo>
                    <a:pt x="346324" y="94572"/>
                  </a:lnTo>
                  <a:lnTo>
                    <a:pt x="385952" y="73249"/>
                  </a:lnTo>
                  <a:lnTo>
                    <a:pt x="427071" y="54435"/>
                  </a:lnTo>
                  <a:lnTo>
                    <a:pt x="469576" y="38232"/>
                  </a:lnTo>
                  <a:lnTo>
                    <a:pt x="513365" y="24743"/>
                  </a:lnTo>
                  <a:lnTo>
                    <a:pt x="558331" y="14073"/>
                  </a:lnTo>
                  <a:lnTo>
                    <a:pt x="604373" y="6323"/>
                  </a:lnTo>
                  <a:lnTo>
                    <a:pt x="651384" y="1598"/>
                  </a:lnTo>
                  <a:lnTo>
                    <a:pt x="699262" y="0"/>
                  </a:lnTo>
                  <a:lnTo>
                    <a:pt x="747139" y="1598"/>
                  </a:lnTo>
                  <a:lnTo>
                    <a:pt x="794150" y="6323"/>
                  </a:lnTo>
                  <a:lnTo>
                    <a:pt x="840192" y="14073"/>
                  </a:lnTo>
                  <a:lnTo>
                    <a:pt x="885158" y="24743"/>
                  </a:lnTo>
                  <a:lnTo>
                    <a:pt x="928947" y="38232"/>
                  </a:lnTo>
                  <a:lnTo>
                    <a:pt x="971452" y="54435"/>
                  </a:lnTo>
                  <a:lnTo>
                    <a:pt x="1012571" y="73249"/>
                  </a:lnTo>
                  <a:lnTo>
                    <a:pt x="1052199" y="94572"/>
                  </a:lnTo>
                  <a:lnTo>
                    <a:pt x="1090232" y="118300"/>
                  </a:lnTo>
                  <a:lnTo>
                    <a:pt x="1126566" y="144330"/>
                  </a:lnTo>
                  <a:lnTo>
                    <a:pt x="1161097" y="172558"/>
                  </a:lnTo>
                  <a:lnTo>
                    <a:pt x="1193720" y="202882"/>
                  </a:lnTo>
                  <a:lnTo>
                    <a:pt x="1224332" y="235198"/>
                  </a:lnTo>
                  <a:lnTo>
                    <a:pt x="1252828" y="269404"/>
                  </a:lnTo>
                  <a:lnTo>
                    <a:pt x="1279105" y="305395"/>
                  </a:lnTo>
                  <a:lnTo>
                    <a:pt x="1303057" y="343069"/>
                  </a:lnTo>
                  <a:lnTo>
                    <a:pt x="1324582" y="382322"/>
                  </a:lnTo>
                  <a:lnTo>
                    <a:pt x="1343574" y="423052"/>
                  </a:lnTo>
                  <a:lnTo>
                    <a:pt x="1359930" y="465156"/>
                  </a:lnTo>
                  <a:lnTo>
                    <a:pt x="1373546" y="508529"/>
                  </a:lnTo>
                  <a:lnTo>
                    <a:pt x="1384318" y="553069"/>
                  </a:lnTo>
                  <a:lnTo>
                    <a:pt x="1392140" y="598672"/>
                  </a:lnTo>
                  <a:lnTo>
                    <a:pt x="1396910" y="645236"/>
                  </a:lnTo>
                  <a:lnTo>
                    <a:pt x="1398524" y="692657"/>
                  </a:lnTo>
                  <a:lnTo>
                    <a:pt x="1396910" y="740078"/>
                  </a:lnTo>
                  <a:lnTo>
                    <a:pt x="1392140" y="786642"/>
                  </a:lnTo>
                  <a:lnTo>
                    <a:pt x="1384318" y="832244"/>
                  </a:lnTo>
                  <a:lnTo>
                    <a:pt x="1373546" y="876782"/>
                  </a:lnTo>
                  <a:lnTo>
                    <a:pt x="1359930" y="920152"/>
                  </a:lnTo>
                  <a:lnTo>
                    <a:pt x="1343574" y="962253"/>
                  </a:lnTo>
                  <a:lnTo>
                    <a:pt x="1324582" y="1002980"/>
                  </a:lnTo>
                  <a:lnTo>
                    <a:pt x="1303057" y="1042230"/>
                  </a:lnTo>
                  <a:lnTo>
                    <a:pt x="1279105" y="1079900"/>
                  </a:lnTo>
                  <a:lnTo>
                    <a:pt x="1252828" y="1115888"/>
                  </a:lnTo>
                  <a:lnTo>
                    <a:pt x="1224332" y="1150089"/>
                  </a:lnTo>
                  <a:lnTo>
                    <a:pt x="1193720" y="1182401"/>
                  </a:lnTo>
                  <a:lnTo>
                    <a:pt x="1161097" y="1212721"/>
                  </a:lnTo>
                  <a:lnTo>
                    <a:pt x="1126566" y="1240946"/>
                  </a:lnTo>
                  <a:lnTo>
                    <a:pt x="1090232" y="1266972"/>
                  </a:lnTo>
                  <a:lnTo>
                    <a:pt x="1052199" y="1290696"/>
                  </a:lnTo>
                  <a:lnTo>
                    <a:pt x="1012571" y="1312015"/>
                  </a:lnTo>
                  <a:lnTo>
                    <a:pt x="971452" y="1330827"/>
                  </a:lnTo>
                  <a:lnTo>
                    <a:pt x="928947" y="1347027"/>
                  </a:lnTo>
                  <a:lnTo>
                    <a:pt x="885158" y="1360513"/>
                  </a:lnTo>
                  <a:lnTo>
                    <a:pt x="840192" y="1371182"/>
                  </a:lnTo>
                  <a:lnTo>
                    <a:pt x="794150" y="1378930"/>
                  </a:lnTo>
                  <a:lnTo>
                    <a:pt x="747139" y="1383654"/>
                  </a:lnTo>
                  <a:lnTo>
                    <a:pt x="699262" y="1385252"/>
                  </a:lnTo>
                  <a:lnTo>
                    <a:pt x="651384" y="1383654"/>
                  </a:lnTo>
                  <a:lnTo>
                    <a:pt x="604373" y="1378930"/>
                  </a:lnTo>
                  <a:lnTo>
                    <a:pt x="558331" y="1371182"/>
                  </a:lnTo>
                  <a:lnTo>
                    <a:pt x="513365" y="1360513"/>
                  </a:lnTo>
                  <a:lnTo>
                    <a:pt x="469576" y="1347027"/>
                  </a:lnTo>
                  <a:lnTo>
                    <a:pt x="427071" y="1330827"/>
                  </a:lnTo>
                  <a:lnTo>
                    <a:pt x="385952" y="1312015"/>
                  </a:lnTo>
                  <a:lnTo>
                    <a:pt x="346324" y="1290696"/>
                  </a:lnTo>
                  <a:lnTo>
                    <a:pt x="308291" y="1266972"/>
                  </a:lnTo>
                  <a:lnTo>
                    <a:pt x="271957" y="1240946"/>
                  </a:lnTo>
                  <a:lnTo>
                    <a:pt x="237426" y="1212721"/>
                  </a:lnTo>
                  <a:lnTo>
                    <a:pt x="204803" y="1182401"/>
                  </a:lnTo>
                  <a:lnTo>
                    <a:pt x="174191" y="1150089"/>
                  </a:lnTo>
                  <a:lnTo>
                    <a:pt x="145695" y="1115888"/>
                  </a:lnTo>
                  <a:lnTo>
                    <a:pt x="119418" y="1079900"/>
                  </a:lnTo>
                  <a:lnTo>
                    <a:pt x="95466" y="1042230"/>
                  </a:lnTo>
                  <a:lnTo>
                    <a:pt x="73941" y="1002980"/>
                  </a:lnTo>
                  <a:lnTo>
                    <a:pt x="54949" y="962253"/>
                  </a:lnTo>
                  <a:lnTo>
                    <a:pt x="38593" y="920152"/>
                  </a:lnTo>
                  <a:lnTo>
                    <a:pt x="24977" y="876782"/>
                  </a:lnTo>
                  <a:lnTo>
                    <a:pt x="14205" y="832244"/>
                  </a:lnTo>
                  <a:lnTo>
                    <a:pt x="6383" y="786642"/>
                  </a:lnTo>
                  <a:lnTo>
                    <a:pt x="1613" y="740078"/>
                  </a:lnTo>
                  <a:lnTo>
                    <a:pt x="0" y="692657"/>
                  </a:lnTo>
                  <a:close/>
                </a:path>
              </a:pathLst>
            </a:custGeom>
            <a:ln w="38100">
              <a:solidFill>
                <a:srgbClr val="F8F8F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459101" y="4395787"/>
              <a:ext cx="1466850" cy="1258277"/>
            </a:xfrm>
            <a:prstGeom prst="rect">
              <a:avLst/>
            </a:prstGeom>
          </p:spPr>
        </p:pic>
      </p:grpSp>
      <p:sp>
        <p:nvSpPr>
          <p:cNvPr id="32" name="object 32"/>
          <p:cNvSpPr txBox="1"/>
          <p:nvPr/>
        </p:nvSpPr>
        <p:spPr>
          <a:xfrm>
            <a:off x="3006598" y="4821173"/>
            <a:ext cx="2800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50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endParaRPr sz="3600">
              <a:latin typeface="Arial"/>
              <a:cs typeface="Arial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5202301" y="4395787"/>
            <a:ext cx="1466850" cy="1466850"/>
            <a:chOff x="5202301" y="4395787"/>
            <a:chExt cx="1466850" cy="1466850"/>
          </a:xfrm>
        </p:grpSpPr>
        <p:pic>
          <p:nvPicPr>
            <p:cNvPr id="34" name="object 3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241290" y="4458335"/>
              <a:ext cx="1398524" cy="1385252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5241290" y="4458335"/>
              <a:ext cx="1398905" cy="1385570"/>
            </a:xfrm>
            <a:custGeom>
              <a:avLst/>
              <a:gdLst/>
              <a:ahLst/>
              <a:cxnLst/>
              <a:rect l="l" t="t" r="r" b="b"/>
              <a:pathLst>
                <a:path w="1398904" h="1385570">
                  <a:moveTo>
                    <a:pt x="0" y="692657"/>
                  </a:moveTo>
                  <a:lnTo>
                    <a:pt x="1613" y="645236"/>
                  </a:lnTo>
                  <a:lnTo>
                    <a:pt x="6383" y="598672"/>
                  </a:lnTo>
                  <a:lnTo>
                    <a:pt x="14205" y="553069"/>
                  </a:lnTo>
                  <a:lnTo>
                    <a:pt x="24977" y="508529"/>
                  </a:lnTo>
                  <a:lnTo>
                    <a:pt x="38593" y="465156"/>
                  </a:lnTo>
                  <a:lnTo>
                    <a:pt x="54949" y="423052"/>
                  </a:lnTo>
                  <a:lnTo>
                    <a:pt x="73941" y="382322"/>
                  </a:lnTo>
                  <a:lnTo>
                    <a:pt x="95466" y="343069"/>
                  </a:lnTo>
                  <a:lnTo>
                    <a:pt x="119418" y="305395"/>
                  </a:lnTo>
                  <a:lnTo>
                    <a:pt x="145695" y="269404"/>
                  </a:lnTo>
                  <a:lnTo>
                    <a:pt x="174191" y="235198"/>
                  </a:lnTo>
                  <a:lnTo>
                    <a:pt x="204803" y="202882"/>
                  </a:lnTo>
                  <a:lnTo>
                    <a:pt x="237426" y="172558"/>
                  </a:lnTo>
                  <a:lnTo>
                    <a:pt x="271957" y="144330"/>
                  </a:lnTo>
                  <a:lnTo>
                    <a:pt x="308291" y="118300"/>
                  </a:lnTo>
                  <a:lnTo>
                    <a:pt x="346324" y="94572"/>
                  </a:lnTo>
                  <a:lnTo>
                    <a:pt x="385952" y="73249"/>
                  </a:lnTo>
                  <a:lnTo>
                    <a:pt x="427071" y="54435"/>
                  </a:lnTo>
                  <a:lnTo>
                    <a:pt x="469576" y="38232"/>
                  </a:lnTo>
                  <a:lnTo>
                    <a:pt x="513365" y="24743"/>
                  </a:lnTo>
                  <a:lnTo>
                    <a:pt x="558331" y="14073"/>
                  </a:lnTo>
                  <a:lnTo>
                    <a:pt x="604373" y="6323"/>
                  </a:lnTo>
                  <a:lnTo>
                    <a:pt x="651384" y="1598"/>
                  </a:lnTo>
                  <a:lnTo>
                    <a:pt x="699262" y="0"/>
                  </a:lnTo>
                  <a:lnTo>
                    <a:pt x="747139" y="1598"/>
                  </a:lnTo>
                  <a:lnTo>
                    <a:pt x="794150" y="6323"/>
                  </a:lnTo>
                  <a:lnTo>
                    <a:pt x="840192" y="14073"/>
                  </a:lnTo>
                  <a:lnTo>
                    <a:pt x="885158" y="24743"/>
                  </a:lnTo>
                  <a:lnTo>
                    <a:pt x="928947" y="38232"/>
                  </a:lnTo>
                  <a:lnTo>
                    <a:pt x="971452" y="54435"/>
                  </a:lnTo>
                  <a:lnTo>
                    <a:pt x="1012571" y="73249"/>
                  </a:lnTo>
                  <a:lnTo>
                    <a:pt x="1052199" y="94572"/>
                  </a:lnTo>
                  <a:lnTo>
                    <a:pt x="1090232" y="118300"/>
                  </a:lnTo>
                  <a:lnTo>
                    <a:pt x="1126566" y="144330"/>
                  </a:lnTo>
                  <a:lnTo>
                    <a:pt x="1161097" y="172558"/>
                  </a:lnTo>
                  <a:lnTo>
                    <a:pt x="1193720" y="202882"/>
                  </a:lnTo>
                  <a:lnTo>
                    <a:pt x="1224332" y="235198"/>
                  </a:lnTo>
                  <a:lnTo>
                    <a:pt x="1252828" y="269404"/>
                  </a:lnTo>
                  <a:lnTo>
                    <a:pt x="1279105" y="305395"/>
                  </a:lnTo>
                  <a:lnTo>
                    <a:pt x="1303057" y="343069"/>
                  </a:lnTo>
                  <a:lnTo>
                    <a:pt x="1324582" y="382322"/>
                  </a:lnTo>
                  <a:lnTo>
                    <a:pt x="1343574" y="423052"/>
                  </a:lnTo>
                  <a:lnTo>
                    <a:pt x="1359930" y="465156"/>
                  </a:lnTo>
                  <a:lnTo>
                    <a:pt x="1373546" y="508529"/>
                  </a:lnTo>
                  <a:lnTo>
                    <a:pt x="1384318" y="553069"/>
                  </a:lnTo>
                  <a:lnTo>
                    <a:pt x="1392140" y="598672"/>
                  </a:lnTo>
                  <a:lnTo>
                    <a:pt x="1396910" y="645236"/>
                  </a:lnTo>
                  <a:lnTo>
                    <a:pt x="1398524" y="692657"/>
                  </a:lnTo>
                  <a:lnTo>
                    <a:pt x="1396910" y="740078"/>
                  </a:lnTo>
                  <a:lnTo>
                    <a:pt x="1392140" y="786642"/>
                  </a:lnTo>
                  <a:lnTo>
                    <a:pt x="1384318" y="832244"/>
                  </a:lnTo>
                  <a:lnTo>
                    <a:pt x="1373546" y="876782"/>
                  </a:lnTo>
                  <a:lnTo>
                    <a:pt x="1359930" y="920152"/>
                  </a:lnTo>
                  <a:lnTo>
                    <a:pt x="1343574" y="962253"/>
                  </a:lnTo>
                  <a:lnTo>
                    <a:pt x="1324582" y="1002980"/>
                  </a:lnTo>
                  <a:lnTo>
                    <a:pt x="1303057" y="1042230"/>
                  </a:lnTo>
                  <a:lnTo>
                    <a:pt x="1279105" y="1079900"/>
                  </a:lnTo>
                  <a:lnTo>
                    <a:pt x="1252828" y="1115888"/>
                  </a:lnTo>
                  <a:lnTo>
                    <a:pt x="1224332" y="1150089"/>
                  </a:lnTo>
                  <a:lnTo>
                    <a:pt x="1193720" y="1182401"/>
                  </a:lnTo>
                  <a:lnTo>
                    <a:pt x="1161097" y="1212721"/>
                  </a:lnTo>
                  <a:lnTo>
                    <a:pt x="1126566" y="1240946"/>
                  </a:lnTo>
                  <a:lnTo>
                    <a:pt x="1090232" y="1266972"/>
                  </a:lnTo>
                  <a:lnTo>
                    <a:pt x="1052199" y="1290696"/>
                  </a:lnTo>
                  <a:lnTo>
                    <a:pt x="1012571" y="1312015"/>
                  </a:lnTo>
                  <a:lnTo>
                    <a:pt x="971452" y="1330827"/>
                  </a:lnTo>
                  <a:lnTo>
                    <a:pt x="928947" y="1347027"/>
                  </a:lnTo>
                  <a:lnTo>
                    <a:pt x="885158" y="1360513"/>
                  </a:lnTo>
                  <a:lnTo>
                    <a:pt x="840192" y="1371182"/>
                  </a:lnTo>
                  <a:lnTo>
                    <a:pt x="794150" y="1378930"/>
                  </a:lnTo>
                  <a:lnTo>
                    <a:pt x="747139" y="1383654"/>
                  </a:lnTo>
                  <a:lnTo>
                    <a:pt x="699262" y="1385252"/>
                  </a:lnTo>
                  <a:lnTo>
                    <a:pt x="651384" y="1383654"/>
                  </a:lnTo>
                  <a:lnTo>
                    <a:pt x="604373" y="1378930"/>
                  </a:lnTo>
                  <a:lnTo>
                    <a:pt x="558331" y="1371182"/>
                  </a:lnTo>
                  <a:lnTo>
                    <a:pt x="513365" y="1360513"/>
                  </a:lnTo>
                  <a:lnTo>
                    <a:pt x="469576" y="1347027"/>
                  </a:lnTo>
                  <a:lnTo>
                    <a:pt x="427071" y="1330827"/>
                  </a:lnTo>
                  <a:lnTo>
                    <a:pt x="385952" y="1312015"/>
                  </a:lnTo>
                  <a:lnTo>
                    <a:pt x="346324" y="1290696"/>
                  </a:lnTo>
                  <a:lnTo>
                    <a:pt x="308291" y="1266972"/>
                  </a:lnTo>
                  <a:lnTo>
                    <a:pt x="271957" y="1240946"/>
                  </a:lnTo>
                  <a:lnTo>
                    <a:pt x="237426" y="1212721"/>
                  </a:lnTo>
                  <a:lnTo>
                    <a:pt x="204803" y="1182401"/>
                  </a:lnTo>
                  <a:lnTo>
                    <a:pt x="174191" y="1150089"/>
                  </a:lnTo>
                  <a:lnTo>
                    <a:pt x="145695" y="1115888"/>
                  </a:lnTo>
                  <a:lnTo>
                    <a:pt x="119418" y="1079900"/>
                  </a:lnTo>
                  <a:lnTo>
                    <a:pt x="95466" y="1042230"/>
                  </a:lnTo>
                  <a:lnTo>
                    <a:pt x="73941" y="1002980"/>
                  </a:lnTo>
                  <a:lnTo>
                    <a:pt x="54949" y="962253"/>
                  </a:lnTo>
                  <a:lnTo>
                    <a:pt x="38593" y="920152"/>
                  </a:lnTo>
                  <a:lnTo>
                    <a:pt x="24977" y="876782"/>
                  </a:lnTo>
                  <a:lnTo>
                    <a:pt x="14205" y="832244"/>
                  </a:lnTo>
                  <a:lnTo>
                    <a:pt x="6383" y="786642"/>
                  </a:lnTo>
                  <a:lnTo>
                    <a:pt x="1613" y="740078"/>
                  </a:lnTo>
                  <a:lnTo>
                    <a:pt x="0" y="692657"/>
                  </a:lnTo>
                  <a:close/>
                </a:path>
              </a:pathLst>
            </a:custGeom>
            <a:ln w="38100">
              <a:solidFill>
                <a:srgbClr val="F8F8F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202301" y="4395787"/>
              <a:ext cx="1466850" cy="1258277"/>
            </a:xfrm>
            <a:prstGeom prst="rect">
              <a:avLst/>
            </a:prstGeom>
          </p:spPr>
        </p:pic>
      </p:grpSp>
      <p:sp>
        <p:nvSpPr>
          <p:cNvPr id="37" name="object 37"/>
          <p:cNvSpPr txBox="1"/>
          <p:nvPr/>
        </p:nvSpPr>
        <p:spPr>
          <a:xfrm>
            <a:off x="5836158" y="4766309"/>
            <a:ext cx="2540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50" dirty="0">
                <a:solidFill>
                  <a:srgbClr val="C00000"/>
                </a:solidFill>
                <a:latin typeface="Palatino Linotype"/>
                <a:cs typeface="Palatino Linotype"/>
              </a:rPr>
              <a:t>2</a:t>
            </a:r>
            <a:endParaRPr sz="3600">
              <a:latin typeface="Palatino Linotype"/>
              <a:cs typeface="Palatino Linotype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131824" y="1730502"/>
            <a:ext cx="2463165" cy="1671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270" algn="ctr">
              <a:lnSpc>
                <a:spcPct val="100000"/>
              </a:lnSpc>
              <a:spcBef>
                <a:spcPts val="100"/>
              </a:spcBef>
            </a:pPr>
            <a:r>
              <a:rPr sz="1800" b="1" spc="-25" dirty="0">
                <a:solidFill>
                  <a:srgbClr val="006600"/>
                </a:solidFill>
                <a:latin typeface="Palatino Linotype"/>
                <a:cs typeface="Palatino Linotype"/>
              </a:rPr>
              <a:t>Наявність</a:t>
            </a:r>
            <a:r>
              <a:rPr sz="1800" b="1" spc="-55" dirty="0">
                <a:solidFill>
                  <a:srgbClr val="006600"/>
                </a:solidFill>
                <a:latin typeface="Palatino Linotype"/>
                <a:cs typeface="Palatino Linotype"/>
              </a:rPr>
              <a:t> </a:t>
            </a:r>
            <a:r>
              <a:rPr sz="1800" b="1" spc="-10" dirty="0">
                <a:solidFill>
                  <a:srgbClr val="006600"/>
                </a:solidFill>
                <a:latin typeface="Palatino Linotype"/>
                <a:cs typeface="Palatino Linotype"/>
              </a:rPr>
              <a:t>відкритої, </a:t>
            </a:r>
            <a:r>
              <a:rPr sz="1800" b="1" spc="-65" dirty="0">
                <a:solidFill>
                  <a:srgbClr val="006600"/>
                </a:solidFill>
                <a:latin typeface="Palatino Linotype"/>
                <a:cs typeface="Palatino Linotype"/>
              </a:rPr>
              <a:t>прозорої</a:t>
            </a:r>
            <a:r>
              <a:rPr sz="1800" b="1" spc="-5" dirty="0">
                <a:solidFill>
                  <a:srgbClr val="006600"/>
                </a:solidFill>
                <a:latin typeface="Palatino Linotype"/>
                <a:cs typeface="Palatino Linotype"/>
              </a:rPr>
              <a:t> </a:t>
            </a:r>
            <a:r>
              <a:rPr sz="1800" b="1" dirty="0">
                <a:solidFill>
                  <a:srgbClr val="006600"/>
                </a:solidFill>
                <a:latin typeface="Palatino Linotype"/>
                <a:cs typeface="Palatino Linotype"/>
              </a:rPr>
              <a:t>і</a:t>
            </a:r>
            <a:r>
              <a:rPr sz="1800" b="1" spc="10" dirty="0">
                <a:solidFill>
                  <a:srgbClr val="006600"/>
                </a:solidFill>
                <a:latin typeface="Palatino Linotype"/>
                <a:cs typeface="Palatino Linotype"/>
              </a:rPr>
              <a:t> </a:t>
            </a:r>
            <a:r>
              <a:rPr sz="1800" b="1" spc="-10" dirty="0">
                <a:solidFill>
                  <a:srgbClr val="006600"/>
                </a:solidFill>
                <a:latin typeface="Palatino Linotype"/>
                <a:cs typeface="Palatino Linotype"/>
              </a:rPr>
              <a:t>зрозумілої </a:t>
            </a:r>
            <a:r>
              <a:rPr sz="1800" b="1" dirty="0">
                <a:solidFill>
                  <a:srgbClr val="006600"/>
                </a:solidFill>
                <a:latin typeface="Palatino Linotype"/>
                <a:cs typeface="Palatino Linotype"/>
              </a:rPr>
              <a:t>для</a:t>
            </a:r>
            <a:r>
              <a:rPr sz="1800" b="1" spc="10" dirty="0">
                <a:solidFill>
                  <a:srgbClr val="006600"/>
                </a:solidFill>
                <a:latin typeface="Palatino Linotype"/>
                <a:cs typeface="Palatino Linotype"/>
              </a:rPr>
              <a:t> </a:t>
            </a:r>
            <a:r>
              <a:rPr sz="1800" b="1" spc="-10" dirty="0">
                <a:solidFill>
                  <a:srgbClr val="006600"/>
                </a:solidFill>
                <a:latin typeface="Palatino Linotype"/>
                <a:cs typeface="Palatino Linotype"/>
              </a:rPr>
              <a:t>здобувачів</a:t>
            </a:r>
            <a:r>
              <a:rPr sz="1800" b="1" spc="10" dirty="0">
                <a:solidFill>
                  <a:srgbClr val="006600"/>
                </a:solidFill>
                <a:latin typeface="Palatino Linotype"/>
                <a:cs typeface="Palatino Linotype"/>
              </a:rPr>
              <a:t> </a:t>
            </a:r>
            <a:r>
              <a:rPr sz="1800" b="1" spc="-35" dirty="0">
                <a:solidFill>
                  <a:srgbClr val="006600"/>
                </a:solidFill>
                <a:latin typeface="Palatino Linotype"/>
                <a:cs typeface="Palatino Linotype"/>
              </a:rPr>
              <a:t>освіти </a:t>
            </a:r>
            <a:r>
              <a:rPr sz="1800" b="1" spc="-60" dirty="0">
                <a:solidFill>
                  <a:srgbClr val="006600"/>
                </a:solidFill>
                <a:latin typeface="Palatino Linotype"/>
                <a:cs typeface="Palatino Linotype"/>
              </a:rPr>
              <a:t>системи</a:t>
            </a:r>
            <a:r>
              <a:rPr sz="1800" b="1" dirty="0">
                <a:solidFill>
                  <a:srgbClr val="006600"/>
                </a:solidFill>
                <a:latin typeface="Palatino Linotype"/>
                <a:cs typeface="Palatino Linotype"/>
              </a:rPr>
              <a:t> </a:t>
            </a:r>
            <a:r>
              <a:rPr sz="1800" b="1" spc="-10" dirty="0">
                <a:solidFill>
                  <a:srgbClr val="006600"/>
                </a:solidFill>
                <a:latin typeface="Palatino Linotype"/>
                <a:cs typeface="Palatino Linotype"/>
              </a:rPr>
              <a:t>оцінювання </a:t>
            </a:r>
            <a:r>
              <a:rPr sz="1800" b="1" dirty="0">
                <a:solidFill>
                  <a:srgbClr val="006600"/>
                </a:solidFill>
                <a:latin typeface="Palatino Linotype"/>
                <a:cs typeface="Palatino Linotype"/>
              </a:rPr>
              <a:t>їх</a:t>
            </a:r>
            <a:r>
              <a:rPr sz="1800" b="1" spc="-114" dirty="0">
                <a:solidFill>
                  <a:srgbClr val="006600"/>
                </a:solidFill>
                <a:latin typeface="Palatino Linotype"/>
                <a:cs typeface="Palatino Linotype"/>
              </a:rPr>
              <a:t> </a:t>
            </a:r>
            <a:r>
              <a:rPr sz="1800" b="1" spc="-10" dirty="0">
                <a:solidFill>
                  <a:srgbClr val="006600"/>
                </a:solidFill>
                <a:latin typeface="Palatino Linotype"/>
                <a:cs typeface="Palatino Linotype"/>
              </a:rPr>
              <a:t>навчальних</a:t>
            </a:r>
            <a:endParaRPr sz="1800">
              <a:latin typeface="Palatino Linotype"/>
              <a:cs typeface="Palatino Linotype"/>
            </a:endParaRPr>
          </a:p>
          <a:p>
            <a:pPr marL="1270" algn="ctr">
              <a:lnSpc>
                <a:spcPct val="100000"/>
              </a:lnSpc>
            </a:pPr>
            <a:r>
              <a:rPr sz="1800" b="1" spc="-10" dirty="0">
                <a:solidFill>
                  <a:srgbClr val="006600"/>
                </a:solidFill>
                <a:latin typeface="Palatino Linotype"/>
                <a:cs typeface="Palatino Linotype"/>
              </a:rPr>
              <a:t>досягнень</a:t>
            </a:r>
            <a:endParaRPr sz="1800">
              <a:latin typeface="Palatino Linotype"/>
              <a:cs typeface="Palatino Linotype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6429247" y="3829557"/>
            <a:ext cx="2465070" cy="2769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C00000"/>
                </a:solidFill>
                <a:latin typeface="Palatino Linotype"/>
                <a:cs typeface="Palatino Linotype"/>
              </a:rPr>
              <a:t>Застосування</a:t>
            </a:r>
            <a:endParaRPr sz="1800">
              <a:latin typeface="Palatino Linotype"/>
              <a:cs typeface="Palatino Linotype"/>
            </a:endParaRPr>
          </a:p>
          <a:p>
            <a:pPr algn="ctr">
              <a:lnSpc>
                <a:spcPct val="100000"/>
              </a:lnSpc>
            </a:pPr>
            <a:r>
              <a:rPr sz="1800" b="1" spc="-10" dirty="0">
                <a:solidFill>
                  <a:srgbClr val="C00000"/>
                </a:solidFill>
                <a:latin typeface="Palatino Linotype"/>
                <a:cs typeface="Palatino Linotype"/>
              </a:rPr>
              <a:t>внутрішнього</a:t>
            </a:r>
            <a:endParaRPr sz="1800">
              <a:latin typeface="Palatino Linotype"/>
              <a:cs typeface="Palatino Linotype"/>
            </a:endParaRPr>
          </a:p>
          <a:p>
            <a:pPr marL="288290" marR="281305" algn="ctr">
              <a:lnSpc>
                <a:spcPct val="100000"/>
              </a:lnSpc>
            </a:pPr>
            <a:r>
              <a:rPr sz="1800" b="1" spc="-45" dirty="0">
                <a:solidFill>
                  <a:srgbClr val="C00000"/>
                </a:solidFill>
                <a:latin typeface="Palatino Linotype"/>
                <a:cs typeface="Palatino Linotype"/>
              </a:rPr>
              <a:t>моніторингу,</a:t>
            </a:r>
            <a:r>
              <a:rPr sz="1800" b="1" spc="-35" dirty="0">
                <a:solidFill>
                  <a:srgbClr val="C00000"/>
                </a:solidFill>
                <a:latin typeface="Palatino Linotype"/>
                <a:cs typeface="Palatino Linotype"/>
              </a:rPr>
              <a:t> що </a:t>
            </a:r>
            <a:r>
              <a:rPr sz="1800" b="1" spc="-10" dirty="0">
                <a:solidFill>
                  <a:srgbClr val="C00000"/>
                </a:solidFill>
                <a:latin typeface="Palatino Linotype"/>
                <a:cs typeface="Palatino Linotype"/>
              </a:rPr>
              <a:t>передбачає систематичне </a:t>
            </a:r>
            <a:r>
              <a:rPr sz="1800" b="1" spc="-35" dirty="0">
                <a:solidFill>
                  <a:srgbClr val="C00000"/>
                </a:solidFill>
                <a:latin typeface="Palatino Linotype"/>
                <a:cs typeface="Palatino Linotype"/>
              </a:rPr>
              <a:t>відстеження</a:t>
            </a:r>
            <a:r>
              <a:rPr sz="1800" b="1" spc="-15" dirty="0">
                <a:solidFill>
                  <a:srgbClr val="C00000"/>
                </a:solidFill>
                <a:latin typeface="Palatino Linotype"/>
                <a:cs typeface="Palatino Linotype"/>
              </a:rPr>
              <a:t> </a:t>
            </a:r>
            <a:r>
              <a:rPr sz="1800" b="1" spc="-25" dirty="0">
                <a:solidFill>
                  <a:srgbClr val="C00000"/>
                </a:solidFill>
                <a:latin typeface="Palatino Linotype"/>
                <a:cs typeface="Palatino Linotype"/>
              </a:rPr>
              <a:t>та </a:t>
            </a:r>
            <a:r>
              <a:rPr sz="1800" b="1" spc="-10" dirty="0">
                <a:solidFill>
                  <a:srgbClr val="C00000"/>
                </a:solidFill>
                <a:latin typeface="Palatino Linotype"/>
                <a:cs typeface="Palatino Linotype"/>
              </a:rPr>
              <a:t>коригування</a:t>
            </a:r>
            <a:endParaRPr sz="1800">
              <a:latin typeface="Palatino Linotype"/>
              <a:cs typeface="Palatino Linotype"/>
            </a:endParaRPr>
          </a:p>
          <a:p>
            <a:pPr marL="12700" marR="5080" algn="ctr">
              <a:lnSpc>
                <a:spcPct val="100000"/>
              </a:lnSpc>
            </a:pPr>
            <a:r>
              <a:rPr sz="1800" b="1" spc="-20" dirty="0">
                <a:solidFill>
                  <a:srgbClr val="C00000"/>
                </a:solidFill>
                <a:latin typeface="Palatino Linotype"/>
                <a:cs typeface="Palatino Linotype"/>
              </a:rPr>
              <a:t>результатів</a:t>
            </a:r>
            <a:r>
              <a:rPr sz="1800" b="1" spc="-55" dirty="0">
                <a:solidFill>
                  <a:srgbClr val="C00000"/>
                </a:solidFill>
                <a:latin typeface="Palatino Linotype"/>
                <a:cs typeface="Palatino Linotype"/>
              </a:rPr>
              <a:t> </a:t>
            </a:r>
            <a:r>
              <a:rPr sz="1800" b="1" spc="-25" dirty="0">
                <a:solidFill>
                  <a:srgbClr val="C00000"/>
                </a:solidFill>
                <a:latin typeface="Palatino Linotype"/>
                <a:cs typeface="Palatino Linotype"/>
              </a:rPr>
              <a:t>навчання </a:t>
            </a:r>
            <a:r>
              <a:rPr sz="1800" b="1" spc="-50" dirty="0">
                <a:solidFill>
                  <a:srgbClr val="C00000"/>
                </a:solidFill>
                <a:latin typeface="Palatino Linotype"/>
                <a:cs typeface="Palatino Linotype"/>
              </a:rPr>
              <a:t>кожного</a:t>
            </a:r>
            <a:r>
              <a:rPr sz="1800" b="1" spc="-10" dirty="0">
                <a:solidFill>
                  <a:srgbClr val="C00000"/>
                </a:solidFill>
                <a:latin typeface="Palatino Linotype"/>
                <a:cs typeface="Palatino Linotype"/>
              </a:rPr>
              <a:t> здобувача освіти</a:t>
            </a:r>
            <a:endParaRPr sz="1800">
              <a:latin typeface="Palatino Linotype"/>
              <a:cs typeface="Palatino Linotype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39115" y="4245102"/>
            <a:ext cx="2575560" cy="1946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0000CC"/>
                </a:solidFill>
                <a:latin typeface="Palatino Linotype"/>
                <a:cs typeface="Palatino Linotype"/>
              </a:rPr>
              <a:t>Спрямованість</a:t>
            </a:r>
            <a:endParaRPr sz="1800">
              <a:latin typeface="Palatino Linotype"/>
              <a:cs typeface="Palatino Linotype"/>
            </a:endParaRPr>
          </a:p>
          <a:p>
            <a:pPr marL="30480" marR="21590" algn="ctr">
              <a:lnSpc>
                <a:spcPct val="100000"/>
              </a:lnSpc>
            </a:pPr>
            <a:r>
              <a:rPr sz="1800" b="1" spc="-50" dirty="0">
                <a:solidFill>
                  <a:srgbClr val="0000CC"/>
                </a:solidFill>
                <a:latin typeface="Palatino Linotype"/>
                <a:cs typeface="Palatino Linotype"/>
              </a:rPr>
              <a:t>системи</a:t>
            </a:r>
            <a:r>
              <a:rPr sz="1800" b="1" spc="-60" dirty="0">
                <a:solidFill>
                  <a:srgbClr val="0000CC"/>
                </a:solidFill>
                <a:latin typeface="Palatino Linotype"/>
                <a:cs typeface="Palatino Linotype"/>
              </a:rPr>
              <a:t> </a:t>
            </a:r>
            <a:r>
              <a:rPr sz="1800" b="1" spc="-30" dirty="0">
                <a:solidFill>
                  <a:srgbClr val="0000CC"/>
                </a:solidFill>
                <a:latin typeface="Palatino Linotype"/>
                <a:cs typeface="Palatino Linotype"/>
              </a:rPr>
              <a:t>оцінювання</a:t>
            </a:r>
            <a:r>
              <a:rPr sz="1800" b="1" spc="-65" dirty="0">
                <a:solidFill>
                  <a:srgbClr val="0000CC"/>
                </a:solidFill>
                <a:latin typeface="Palatino Linotype"/>
                <a:cs typeface="Palatino Linotype"/>
              </a:rPr>
              <a:t> </a:t>
            </a:r>
            <a:r>
              <a:rPr sz="1800" b="1" spc="-50" dirty="0">
                <a:solidFill>
                  <a:srgbClr val="0000CC"/>
                </a:solidFill>
                <a:latin typeface="Palatino Linotype"/>
                <a:cs typeface="Palatino Linotype"/>
              </a:rPr>
              <a:t>у </a:t>
            </a:r>
            <a:r>
              <a:rPr sz="1800" b="1" spc="-10" dirty="0">
                <a:solidFill>
                  <a:srgbClr val="0000CC"/>
                </a:solidFill>
                <a:latin typeface="Palatino Linotype"/>
                <a:cs typeface="Palatino Linotype"/>
              </a:rPr>
              <a:t>здобувачів</a:t>
            </a:r>
            <a:r>
              <a:rPr sz="1800" b="1" spc="-35" dirty="0">
                <a:solidFill>
                  <a:srgbClr val="0000CC"/>
                </a:solidFill>
                <a:latin typeface="Palatino Linotype"/>
                <a:cs typeface="Palatino Linotype"/>
              </a:rPr>
              <a:t> </a:t>
            </a:r>
            <a:r>
              <a:rPr sz="1800" b="1" spc="-10" dirty="0">
                <a:solidFill>
                  <a:srgbClr val="0000CC"/>
                </a:solidFill>
                <a:latin typeface="Palatino Linotype"/>
                <a:cs typeface="Palatino Linotype"/>
              </a:rPr>
              <a:t>освіти </a:t>
            </a:r>
            <a:r>
              <a:rPr sz="1800" b="1" spc="-20" dirty="0">
                <a:solidFill>
                  <a:srgbClr val="0000CC"/>
                </a:solidFill>
                <a:latin typeface="Palatino Linotype"/>
                <a:cs typeface="Palatino Linotype"/>
              </a:rPr>
              <a:t>відповідальності</a:t>
            </a:r>
            <a:r>
              <a:rPr sz="1800" b="1" spc="10" dirty="0">
                <a:solidFill>
                  <a:srgbClr val="0000CC"/>
                </a:solidFill>
                <a:latin typeface="Palatino Linotype"/>
                <a:cs typeface="Palatino Linotype"/>
              </a:rPr>
              <a:t> </a:t>
            </a:r>
            <a:r>
              <a:rPr sz="1800" b="1" spc="-25" dirty="0">
                <a:solidFill>
                  <a:srgbClr val="0000CC"/>
                </a:solidFill>
                <a:latin typeface="Palatino Linotype"/>
                <a:cs typeface="Palatino Linotype"/>
              </a:rPr>
              <a:t>за</a:t>
            </a:r>
            <a:endParaRPr sz="1800">
              <a:latin typeface="Palatino Linotype"/>
              <a:cs typeface="Palatino Linotype"/>
            </a:endParaRPr>
          </a:p>
          <a:p>
            <a:pPr marL="12700" marR="5080" algn="ctr">
              <a:lnSpc>
                <a:spcPct val="100000"/>
              </a:lnSpc>
            </a:pPr>
            <a:r>
              <a:rPr sz="1800" b="1" spc="-30" dirty="0">
                <a:solidFill>
                  <a:srgbClr val="0000CC"/>
                </a:solidFill>
                <a:latin typeface="Palatino Linotype"/>
                <a:cs typeface="Palatino Linotype"/>
              </a:rPr>
              <a:t>результати</a:t>
            </a:r>
            <a:r>
              <a:rPr sz="1800" b="1" spc="-50" dirty="0">
                <a:solidFill>
                  <a:srgbClr val="0000CC"/>
                </a:solidFill>
                <a:latin typeface="Palatino Linotype"/>
                <a:cs typeface="Palatino Linotype"/>
              </a:rPr>
              <a:t> </a:t>
            </a:r>
            <a:r>
              <a:rPr sz="1800" b="1" spc="-20" dirty="0">
                <a:solidFill>
                  <a:srgbClr val="0000CC"/>
                </a:solidFill>
                <a:latin typeface="Palatino Linotype"/>
                <a:cs typeface="Palatino Linotype"/>
              </a:rPr>
              <a:t>свого навчання,</a:t>
            </a:r>
            <a:r>
              <a:rPr sz="1800" b="1" spc="-35" dirty="0">
                <a:solidFill>
                  <a:srgbClr val="0000CC"/>
                </a:solidFill>
                <a:latin typeface="Palatino Linotype"/>
                <a:cs typeface="Palatino Linotype"/>
              </a:rPr>
              <a:t> </a:t>
            </a:r>
            <a:r>
              <a:rPr sz="1800" b="1" spc="-45" dirty="0">
                <a:solidFill>
                  <a:srgbClr val="0000CC"/>
                </a:solidFill>
                <a:latin typeface="Palatino Linotype"/>
                <a:cs typeface="Palatino Linotype"/>
              </a:rPr>
              <a:t>здатності</a:t>
            </a:r>
            <a:r>
              <a:rPr sz="1800" b="1" spc="-40" dirty="0">
                <a:solidFill>
                  <a:srgbClr val="0000CC"/>
                </a:solidFill>
                <a:latin typeface="Palatino Linotype"/>
                <a:cs typeface="Palatino Linotype"/>
              </a:rPr>
              <a:t> </a:t>
            </a:r>
            <a:r>
              <a:rPr sz="1800" b="1" spc="-25" dirty="0">
                <a:solidFill>
                  <a:srgbClr val="0000CC"/>
                </a:solidFill>
                <a:latin typeface="Palatino Linotype"/>
                <a:cs typeface="Palatino Linotype"/>
              </a:rPr>
              <a:t>до </a:t>
            </a:r>
            <a:r>
              <a:rPr sz="1800" b="1" spc="-10" dirty="0">
                <a:solidFill>
                  <a:srgbClr val="0000CC"/>
                </a:solidFill>
                <a:latin typeface="Palatino Linotype"/>
                <a:cs typeface="Palatino Linotype"/>
              </a:rPr>
              <a:t>самооцінювання</a:t>
            </a:r>
            <a:endParaRPr sz="1800">
              <a:latin typeface="Palatino Linotype"/>
              <a:cs typeface="Palatino Linotype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2EDDD90B-DABD-4A66-8DE3-3D4A6EF80F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4625" y="1410382"/>
            <a:ext cx="2194750" cy="542591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-152400" y="36443"/>
            <a:ext cx="9131300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pc="-85" dirty="0"/>
              <a:t>Система</a:t>
            </a:r>
            <a:r>
              <a:rPr spc="-90" dirty="0"/>
              <a:t> </a:t>
            </a:r>
            <a:r>
              <a:rPr spc="-10" dirty="0"/>
              <a:t>оцінювання</a:t>
            </a:r>
          </a:p>
          <a:p>
            <a:pPr marL="301625" algn="ctr">
              <a:lnSpc>
                <a:spcPct val="100000"/>
              </a:lnSpc>
            </a:pPr>
            <a:r>
              <a:rPr spc="-85" dirty="0"/>
              <a:t>очима</a:t>
            </a:r>
            <a:r>
              <a:rPr spc="-75" dirty="0"/>
              <a:t> </a:t>
            </a:r>
            <a:r>
              <a:rPr spc="-10" dirty="0"/>
              <a:t>учасників</a:t>
            </a:r>
            <a:r>
              <a:rPr spc="-75" dirty="0"/>
              <a:t> </a:t>
            </a:r>
            <a:r>
              <a:rPr spc="-90" dirty="0"/>
              <a:t>освітнього</a:t>
            </a:r>
            <a:r>
              <a:rPr spc="-85" dirty="0"/>
              <a:t> </a:t>
            </a:r>
            <a:r>
              <a:rPr spc="-10" dirty="0"/>
              <a:t>процесу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6350" y="1037203"/>
            <a:ext cx="9131300" cy="74635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6870" algn="ct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D50092"/>
                </a:solidFill>
                <a:latin typeface="Calibri"/>
                <a:cs typeface="Calibri"/>
              </a:rPr>
              <a:t>Аналітичний</a:t>
            </a:r>
            <a:r>
              <a:rPr sz="1800" spc="-50" dirty="0">
                <a:solidFill>
                  <a:srgbClr val="D50092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D50092"/>
                </a:solidFill>
                <a:latin typeface="Calibri"/>
                <a:cs typeface="Calibri"/>
              </a:rPr>
              <a:t>звіт</a:t>
            </a:r>
            <a:r>
              <a:rPr sz="1800" spc="-50" dirty="0">
                <a:solidFill>
                  <a:srgbClr val="D50092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D50092"/>
                </a:solidFill>
                <a:latin typeface="Calibri"/>
                <a:cs typeface="Calibri"/>
              </a:rPr>
              <a:t>за</a:t>
            </a:r>
            <a:r>
              <a:rPr sz="1800" spc="-50" dirty="0">
                <a:solidFill>
                  <a:srgbClr val="D50092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D50092"/>
                </a:solidFill>
                <a:latin typeface="Calibri"/>
                <a:cs typeface="Calibri"/>
              </a:rPr>
              <a:t>результатами</a:t>
            </a:r>
            <a:r>
              <a:rPr sz="1800" spc="-35" dirty="0">
                <a:solidFill>
                  <a:srgbClr val="D50092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D50092"/>
                </a:solidFill>
                <a:latin typeface="Calibri"/>
                <a:cs typeface="Calibri"/>
              </a:rPr>
              <a:t>самооцінювання</a:t>
            </a:r>
            <a:endParaRPr sz="1800" dirty="0">
              <a:latin typeface="Calibri"/>
              <a:cs typeface="Calibri"/>
            </a:endParaRPr>
          </a:p>
          <a:p>
            <a:pPr marL="22225" algn="ctr">
              <a:lnSpc>
                <a:spcPct val="100000"/>
              </a:lnSpc>
              <a:spcBef>
                <a:spcPts val="1400"/>
              </a:spcBef>
            </a:pPr>
            <a:r>
              <a:rPr sz="1800" b="1" dirty="0" err="1">
                <a:latin typeface="Palatino Linotype"/>
                <a:cs typeface="Palatino Linotype"/>
              </a:rPr>
              <a:t>Учні</a:t>
            </a:r>
            <a:r>
              <a:rPr sz="1800" b="1" spc="45" dirty="0">
                <a:latin typeface="Palatino Linotype"/>
                <a:cs typeface="Palatino Linotype"/>
              </a:rPr>
              <a:t> </a:t>
            </a:r>
            <a:r>
              <a:rPr lang="uk-UA" b="1" spc="-10" dirty="0">
                <a:latin typeface="Palatino Linotype"/>
                <a:cs typeface="Palatino Linotype"/>
              </a:rPr>
              <a:t>9</a:t>
            </a:r>
            <a:r>
              <a:rPr sz="1800" b="1" spc="-10" dirty="0">
                <a:latin typeface="Palatino Linotype"/>
                <a:cs typeface="Palatino Linotype"/>
              </a:rPr>
              <a:t>-</a:t>
            </a:r>
            <a:r>
              <a:rPr sz="1800" b="1" dirty="0">
                <a:latin typeface="Palatino Linotype"/>
                <a:cs typeface="Palatino Linotype"/>
              </a:rPr>
              <a:t>11</a:t>
            </a:r>
            <a:r>
              <a:rPr sz="1800" b="1" spc="50" dirty="0">
                <a:latin typeface="Palatino Linotype"/>
                <a:cs typeface="Palatino Linotype"/>
              </a:rPr>
              <a:t> </a:t>
            </a:r>
            <a:r>
              <a:rPr sz="1800" b="1" spc="-25" dirty="0" err="1">
                <a:latin typeface="Palatino Linotype"/>
                <a:cs typeface="Palatino Linotype"/>
              </a:rPr>
              <a:t>кл</a:t>
            </a:r>
            <a:r>
              <a:rPr sz="1800" b="1" spc="-25" dirty="0">
                <a:latin typeface="Palatino Linotype"/>
                <a:cs typeface="Palatino Linotype"/>
              </a:rPr>
              <a:t>.</a:t>
            </a:r>
            <a:endParaRPr sz="1800" dirty="0">
              <a:latin typeface="Palatino Linotype"/>
              <a:cs typeface="Palatino Linotype"/>
            </a:endParaRP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9EFA9EB2-9E21-4AC1-A50D-42F1C40D7B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2326152"/>
            <a:ext cx="8001000" cy="3847475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34BB44D2-B885-4604-8B5C-847DA1EDE7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0" y="1503608"/>
            <a:ext cx="2402032" cy="573074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pc="-85" dirty="0"/>
              <a:t>Система</a:t>
            </a:r>
            <a:r>
              <a:rPr spc="-90" dirty="0"/>
              <a:t> </a:t>
            </a:r>
            <a:r>
              <a:rPr spc="-10" dirty="0"/>
              <a:t>оцінювання</a:t>
            </a:r>
          </a:p>
          <a:p>
            <a:pPr marL="301625" algn="ctr">
              <a:lnSpc>
                <a:spcPct val="100000"/>
              </a:lnSpc>
            </a:pPr>
            <a:r>
              <a:rPr spc="-85" dirty="0"/>
              <a:t>очима</a:t>
            </a:r>
            <a:r>
              <a:rPr spc="-75" dirty="0"/>
              <a:t> </a:t>
            </a:r>
            <a:r>
              <a:rPr spc="-10" dirty="0"/>
              <a:t>учасників</a:t>
            </a:r>
            <a:r>
              <a:rPr spc="-75" dirty="0"/>
              <a:t> </a:t>
            </a:r>
            <a:r>
              <a:rPr spc="-90" dirty="0"/>
              <a:t>освітнього</a:t>
            </a:r>
            <a:r>
              <a:rPr spc="-85" dirty="0"/>
              <a:t> </a:t>
            </a:r>
            <a:r>
              <a:rPr spc="-10" dirty="0"/>
              <a:t>процесу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12700" y="1075922"/>
            <a:ext cx="9131300" cy="8438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6870" algn="ct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D50092"/>
                </a:solidFill>
                <a:latin typeface="Calibri"/>
                <a:cs typeface="Calibri"/>
              </a:rPr>
              <a:t>Аналітичний</a:t>
            </a:r>
            <a:r>
              <a:rPr sz="1800" spc="-50" dirty="0">
                <a:solidFill>
                  <a:srgbClr val="D50092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D50092"/>
                </a:solidFill>
                <a:latin typeface="Calibri"/>
                <a:cs typeface="Calibri"/>
              </a:rPr>
              <a:t>звіт</a:t>
            </a:r>
            <a:r>
              <a:rPr sz="1800" spc="-50" dirty="0">
                <a:solidFill>
                  <a:srgbClr val="D50092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D50092"/>
                </a:solidFill>
                <a:latin typeface="Calibri"/>
                <a:cs typeface="Calibri"/>
              </a:rPr>
              <a:t>за</a:t>
            </a:r>
            <a:r>
              <a:rPr sz="1800" spc="-50" dirty="0">
                <a:solidFill>
                  <a:srgbClr val="D50092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D50092"/>
                </a:solidFill>
                <a:latin typeface="Calibri"/>
                <a:cs typeface="Calibri"/>
              </a:rPr>
              <a:t>результатами</a:t>
            </a:r>
            <a:r>
              <a:rPr sz="1800" spc="-35" dirty="0">
                <a:solidFill>
                  <a:srgbClr val="D50092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D50092"/>
                </a:solidFill>
                <a:latin typeface="Calibri"/>
                <a:cs typeface="Calibri"/>
              </a:rPr>
              <a:t>самооцінювання</a:t>
            </a:r>
            <a:endParaRPr sz="1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800" dirty="0">
              <a:latin typeface="Calibri"/>
              <a:cs typeface="Calibri"/>
            </a:endParaRPr>
          </a:p>
          <a:p>
            <a:pPr marR="284480" algn="ctr">
              <a:lnSpc>
                <a:spcPct val="100000"/>
              </a:lnSpc>
              <a:spcBef>
                <a:spcPts val="5"/>
              </a:spcBef>
            </a:pPr>
            <a:r>
              <a:rPr sz="1800" b="1" spc="-10" dirty="0" err="1">
                <a:solidFill>
                  <a:srgbClr val="1C1C1C"/>
                </a:solidFill>
                <a:latin typeface="Palatino Linotype"/>
                <a:cs typeface="Palatino Linotype"/>
              </a:rPr>
              <a:t>Вчителі</a:t>
            </a:r>
            <a:endParaRPr sz="1800" dirty="0">
              <a:latin typeface="Palatino Linotype"/>
              <a:cs typeface="Palatino Linotype"/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85F89998-DA15-46F6-9880-D607793111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750" y="2377246"/>
            <a:ext cx="8077200" cy="366343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AB135FE0-2910-41CB-AD12-E17090D298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0769" y="1808583"/>
            <a:ext cx="2402032" cy="573074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6611" y="77060"/>
            <a:ext cx="9131300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pc="-85" dirty="0"/>
              <a:t>Система</a:t>
            </a:r>
            <a:r>
              <a:rPr spc="-90" dirty="0"/>
              <a:t> </a:t>
            </a:r>
            <a:r>
              <a:rPr spc="-10" dirty="0"/>
              <a:t>оцінювання</a:t>
            </a:r>
          </a:p>
          <a:p>
            <a:pPr marL="301625" algn="ctr">
              <a:lnSpc>
                <a:spcPct val="100000"/>
              </a:lnSpc>
            </a:pPr>
            <a:r>
              <a:rPr spc="-85" dirty="0"/>
              <a:t>очима</a:t>
            </a:r>
            <a:r>
              <a:rPr spc="-75" dirty="0"/>
              <a:t> </a:t>
            </a:r>
            <a:r>
              <a:rPr spc="-10" dirty="0"/>
              <a:t>учасників</a:t>
            </a:r>
            <a:r>
              <a:rPr spc="-75" dirty="0"/>
              <a:t> </a:t>
            </a:r>
            <a:r>
              <a:rPr spc="-90" dirty="0"/>
              <a:t>освітнього</a:t>
            </a:r>
            <a:r>
              <a:rPr spc="-85" dirty="0"/>
              <a:t> </a:t>
            </a:r>
            <a:r>
              <a:rPr spc="-10" dirty="0"/>
              <a:t>процесу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-3865" y="1307828"/>
            <a:ext cx="9131300" cy="8438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6870" algn="ct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D50092"/>
                </a:solidFill>
                <a:latin typeface="Calibri"/>
                <a:cs typeface="Calibri"/>
              </a:rPr>
              <a:t>Аналітичний</a:t>
            </a:r>
            <a:r>
              <a:rPr sz="1800" spc="-50" dirty="0">
                <a:solidFill>
                  <a:srgbClr val="D50092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D50092"/>
                </a:solidFill>
                <a:latin typeface="Calibri"/>
                <a:cs typeface="Calibri"/>
              </a:rPr>
              <a:t>звіт</a:t>
            </a:r>
            <a:r>
              <a:rPr sz="1800" spc="-50" dirty="0">
                <a:solidFill>
                  <a:srgbClr val="D50092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D50092"/>
                </a:solidFill>
                <a:latin typeface="Calibri"/>
                <a:cs typeface="Calibri"/>
              </a:rPr>
              <a:t>за</a:t>
            </a:r>
            <a:r>
              <a:rPr sz="1800" spc="-50" dirty="0">
                <a:solidFill>
                  <a:srgbClr val="D50092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D50092"/>
                </a:solidFill>
                <a:latin typeface="Calibri"/>
                <a:cs typeface="Calibri"/>
              </a:rPr>
              <a:t>результатами</a:t>
            </a:r>
            <a:r>
              <a:rPr sz="1800" spc="-35" dirty="0">
                <a:solidFill>
                  <a:srgbClr val="D50092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D50092"/>
                </a:solidFill>
                <a:latin typeface="Calibri"/>
                <a:cs typeface="Calibri"/>
              </a:rPr>
              <a:t>самооцінювання</a:t>
            </a:r>
            <a:endParaRPr sz="1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800" dirty="0">
              <a:latin typeface="Calibri"/>
              <a:cs typeface="Calibri"/>
            </a:endParaRPr>
          </a:p>
          <a:p>
            <a:pPr marR="284480" algn="ctr">
              <a:lnSpc>
                <a:spcPct val="100000"/>
              </a:lnSpc>
              <a:spcBef>
                <a:spcPts val="5"/>
              </a:spcBef>
            </a:pPr>
            <a:r>
              <a:rPr sz="1800" b="1" spc="-10" dirty="0" err="1">
                <a:solidFill>
                  <a:srgbClr val="1C1C1C"/>
                </a:solidFill>
                <a:latin typeface="Palatino Linotype"/>
                <a:cs typeface="Palatino Linotype"/>
              </a:rPr>
              <a:t>Вчителі</a:t>
            </a:r>
            <a:endParaRPr sz="1800" dirty="0">
              <a:latin typeface="Palatino Linotype"/>
              <a:cs typeface="Palatino Linotype"/>
            </a:endParaRP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86895644-4D36-4088-9313-31C4E74556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709" y="2843941"/>
            <a:ext cx="8063104" cy="3657037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AB135FE0-2910-41CB-AD12-E17090D298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0769" y="1808583"/>
            <a:ext cx="2402032" cy="573074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6611" y="77060"/>
            <a:ext cx="9131300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pc="-85" dirty="0"/>
              <a:t>Система</a:t>
            </a:r>
            <a:r>
              <a:rPr spc="-90" dirty="0"/>
              <a:t> </a:t>
            </a:r>
            <a:r>
              <a:rPr spc="-10" dirty="0"/>
              <a:t>оцінювання</a:t>
            </a:r>
          </a:p>
          <a:p>
            <a:pPr marL="301625" algn="ctr">
              <a:lnSpc>
                <a:spcPct val="100000"/>
              </a:lnSpc>
            </a:pPr>
            <a:r>
              <a:rPr spc="-85" dirty="0"/>
              <a:t>очима</a:t>
            </a:r>
            <a:r>
              <a:rPr spc="-75" dirty="0"/>
              <a:t> </a:t>
            </a:r>
            <a:r>
              <a:rPr spc="-10" dirty="0"/>
              <a:t>учасників</a:t>
            </a:r>
            <a:r>
              <a:rPr spc="-75" dirty="0"/>
              <a:t> </a:t>
            </a:r>
            <a:r>
              <a:rPr spc="-90" dirty="0"/>
              <a:t>освітнього</a:t>
            </a:r>
            <a:r>
              <a:rPr spc="-85" dirty="0"/>
              <a:t> </a:t>
            </a:r>
            <a:r>
              <a:rPr spc="-10" dirty="0"/>
              <a:t>процесу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-3865" y="1307828"/>
            <a:ext cx="9131300" cy="8438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6870" algn="ct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D50092"/>
                </a:solidFill>
                <a:latin typeface="Calibri"/>
                <a:cs typeface="Calibri"/>
              </a:rPr>
              <a:t>Аналітичний</a:t>
            </a:r>
            <a:r>
              <a:rPr sz="1800" spc="-50" dirty="0">
                <a:solidFill>
                  <a:srgbClr val="D50092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D50092"/>
                </a:solidFill>
                <a:latin typeface="Calibri"/>
                <a:cs typeface="Calibri"/>
              </a:rPr>
              <a:t>звіт</a:t>
            </a:r>
            <a:r>
              <a:rPr sz="1800" spc="-50" dirty="0">
                <a:solidFill>
                  <a:srgbClr val="D50092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D50092"/>
                </a:solidFill>
                <a:latin typeface="Calibri"/>
                <a:cs typeface="Calibri"/>
              </a:rPr>
              <a:t>за</a:t>
            </a:r>
            <a:r>
              <a:rPr sz="1800" spc="-50" dirty="0">
                <a:solidFill>
                  <a:srgbClr val="D50092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D50092"/>
                </a:solidFill>
                <a:latin typeface="Calibri"/>
                <a:cs typeface="Calibri"/>
              </a:rPr>
              <a:t>результатами</a:t>
            </a:r>
            <a:r>
              <a:rPr sz="1800" spc="-35" dirty="0">
                <a:solidFill>
                  <a:srgbClr val="D50092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D50092"/>
                </a:solidFill>
                <a:latin typeface="Calibri"/>
                <a:cs typeface="Calibri"/>
              </a:rPr>
              <a:t>самооцінювання</a:t>
            </a:r>
            <a:endParaRPr sz="1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800" dirty="0">
              <a:latin typeface="Calibri"/>
              <a:cs typeface="Calibri"/>
            </a:endParaRPr>
          </a:p>
          <a:p>
            <a:pPr marR="284480" algn="ctr">
              <a:lnSpc>
                <a:spcPct val="100000"/>
              </a:lnSpc>
              <a:spcBef>
                <a:spcPts val="5"/>
              </a:spcBef>
            </a:pPr>
            <a:r>
              <a:rPr sz="1800" b="1" spc="-10" dirty="0" err="1">
                <a:solidFill>
                  <a:srgbClr val="1C1C1C"/>
                </a:solidFill>
                <a:latin typeface="Palatino Linotype"/>
                <a:cs typeface="Palatino Linotype"/>
              </a:rPr>
              <a:t>Вчителі</a:t>
            </a:r>
            <a:endParaRPr sz="1800" dirty="0">
              <a:latin typeface="Palatino Linotype"/>
              <a:cs typeface="Palatino Linotype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646436B-A888-4343-BB21-9F4974FB43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2652404"/>
            <a:ext cx="8839200" cy="3743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9645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3883BFB2-D0F0-475A-AE2F-1FEF3CB6CC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5002" y="1337612"/>
            <a:ext cx="2194750" cy="542591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-121667" y="-18339"/>
            <a:ext cx="9131300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pc="-85" dirty="0"/>
              <a:t>Система</a:t>
            </a:r>
            <a:r>
              <a:rPr spc="-90" dirty="0"/>
              <a:t> </a:t>
            </a:r>
            <a:r>
              <a:rPr spc="-10" dirty="0"/>
              <a:t>оцінювання</a:t>
            </a:r>
          </a:p>
          <a:p>
            <a:pPr marL="301625" algn="ctr">
              <a:lnSpc>
                <a:spcPct val="100000"/>
              </a:lnSpc>
            </a:pPr>
            <a:r>
              <a:rPr spc="-85" dirty="0"/>
              <a:t>очима</a:t>
            </a:r>
            <a:r>
              <a:rPr spc="-75" dirty="0"/>
              <a:t> </a:t>
            </a:r>
            <a:r>
              <a:rPr spc="-10" dirty="0"/>
              <a:t>учасників</a:t>
            </a:r>
            <a:r>
              <a:rPr spc="-75" dirty="0"/>
              <a:t> </a:t>
            </a:r>
            <a:r>
              <a:rPr spc="-90" dirty="0"/>
              <a:t>освітнього</a:t>
            </a:r>
            <a:r>
              <a:rPr spc="-85" dirty="0"/>
              <a:t> </a:t>
            </a:r>
            <a:r>
              <a:rPr spc="-10" dirty="0"/>
              <a:t>процесу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0" y="982421"/>
            <a:ext cx="9131300" cy="166455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6870" algn="ct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D50092"/>
                </a:solidFill>
                <a:latin typeface="Calibri"/>
                <a:cs typeface="Calibri"/>
              </a:rPr>
              <a:t>Аналітичний</a:t>
            </a:r>
            <a:r>
              <a:rPr sz="1800" spc="-50" dirty="0">
                <a:solidFill>
                  <a:srgbClr val="D50092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D50092"/>
                </a:solidFill>
                <a:latin typeface="Calibri"/>
                <a:cs typeface="Calibri"/>
              </a:rPr>
              <a:t>звіт</a:t>
            </a:r>
            <a:r>
              <a:rPr sz="1800" spc="-50" dirty="0">
                <a:solidFill>
                  <a:srgbClr val="D50092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D50092"/>
                </a:solidFill>
                <a:latin typeface="Calibri"/>
                <a:cs typeface="Calibri"/>
              </a:rPr>
              <a:t>за</a:t>
            </a:r>
            <a:r>
              <a:rPr sz="1800" spc="-50" dirty="0">
                <a:solidFill>
                  <a:srgbClr val="D50092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D50092"/>
                </a:solidFill>
                <a:latin typeface="Calibri"/>
                <a:cs typeface="Calibri"/>
              </a:rPr>
              <a:t>результатами</a:t>
            </a:r>
            <a:r>
              <a:rPr sz="1800" spc="-35" dirty="0">
                <a:solidFill>
                  <a:srgbClr val="D50092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D50092"/>
                </a:solidFill>
                <a:latin typeface="Calibri"/>
                <a:cs typeface="Calibri"/>
              </a:rPr>
              <a:t>самооцінювання</a:t>
            </a:r>
            <a:endParaRPr sz="1800" dirty="0">
              <a:latin typeface="Calibri"/>
              <a:cs typeface="Calibri"/>
            </a:endParaRPr>
          </a:p>
          <a:p>
            <a:pPr marL="22225" algn="ctr">
              <a:lnSpc>
                <a:spcPct val="100000"/>
              </a:lnSpc>
              <a:spcBef>
                <a:spcPts val="1400"/>
              </a:spcBef>
            </a:pPr>
            <a:r>
              <a:rPr sz="1800" b="1" dirty="0" err="1">
                <a:latin typeface="Palatino Linotype"/>
                <a:cs typeface="Palatino Linotype"/>
              </a:rPr>
              <a:t>Учні</a:t>
            </a:r>
            <a:r>
              <a:rPr sz="1800" b="1" spc="45" dirty="0">
                <a:latin typeface="Palatino Linotype"/>
                <a:cs typeface="Palatino Linotype"/>
              </a:rPr>
              <a:t> </a:t>
            </a:r>
            <a:r>
              <a:rPr lang="uk-UA" sz="1800" b="1" spc="-10" dirty="0">
                <a:latin typeface="Palatino Linotype"/>
                <a:cs typeface="Palatino Linotype"/>
              </a:rPr>
              <a:t>9</a:t>
            </a:r>
            <a:r>
              <a:rPr sz="1800" b="1" spc="-10" dirty="0">
                <a:latin typeface="Palatino Linotype"/>
                <a:cs typeface="Palatino Linotype"/>
              </a:rPr>
              <a:t>-</a:t>
            </a:r>
            <a:r>
              <a:rPr sz="1800" b="1" dirty="0">
                <a:latin typeface="Palatino Linotype"/>
                <a:cs typeface="Palatino Linotype"/>
              </a:rPr>
              <a:t>11</a:t>
            </a:r>
            <a:r>
              <a:rPr sz="1800" b="1" spc="50" dirty="0">
                <a:latin typeface="Palatino Linotype"/>
                <a:cs typeface="Palatino Linotype"/>
              </a:rPr>
              <a:t> </a:t>
            </a:r>
            <a:r>
              <a:rPr sz="1800" b="1" spc="-25" dirty="0" err="1">
                <a:latin typeface="Palatino Linotype"/>
                <a:cs typeface="Palatino Linotype"/>
              </a:rPr>
              <a:t>кл</a:t>
            </a:r>
            <a:r>
              <a:rPr sz="1800" b="1" spc="-25" dirty="0">
                <a:latin typeface="Palatino Linotype"/>
                <a:cs typeface="Palatino Linotype"/>
              </a:rPr>
              <a:t>.</a:t>
            </a:r>
            <a:endParaRPr lang="ru-RU" spc="-25" dirty="0">
              <a:latin typeface="Palatino Linotype"/>
              <a:cs typeface="Palatino Linotype"/>
            </a:endParaRPr>
          </a:p>
          <a:p>
            <a:pPr marL="22225" algn="ctr">
              <a:lnSpc>
                <a:spcPct val="100000"/>
              </a:lnSpc>
              <a:spcBef>
                <a:spcPts val="1400"/>
              </a:spcBef>
            </a:pPr>
            <a:r>
              <a:rPr sz="2400" b="1" dirty="0" err="1">
                <a:solidFill>
                  <a:srgbClr val="0000CC"/>
                </a:solidFill>
                <a:latin typeface="Palatino Linotype"/>
                <a:cs typeface="Palatino Linotype"/>
              </a:rPr>
              <a:t>Твої</a:t>
            </a:r>
            <a:r>
              <a:rPr sz="2400" b="1" spc="-60" dirty="0">
                <a:solidFill>
                  <a:srgbClr val="0000CC"/>
                </a:solidFill>
                <a:latin typeface="Palatino Linotype"/>
                <a:cs typeface="Palatino Linotype"/>
              </a:rPr>
              <a:t> </a:t>
            </a:r>
            <a:r>
              <a:rPr sz="2400" b="1" spc="-25" dirty="0">
                <a:solidFill>
                  <a:srgbClr val="0000CC"/>
                </a:solidFill>
                <a:latin typeface="Palatino Linotype"/>
                <a:cs typeface="Palatino Linotype"/>
              </a:rPr>
              <a:t>зауваження</a:t>
            </a:r>
            <a:r>
              <a:rPr sz="2400" b="1" spc="-60" dirty="0">
                <a:solidFill>
                  <a:srgbClr val="0000CC"/>
                </a:solidFill>
                <a:latin typeface="Palatino Linotype"/>
                <a:cs typeface="Palatino Linotype"/>
              </a:rPr>
              <a:t> </a:t>
            </a:r>
            <a:r>
              <a:rPr sz="2400" b="1" spc="-55" dirty="0">
                <a:solidFill>
                  <a:srgbClr val="0000CC"/>
                </a:solidFill>
                <a:latin typeface="Palatino Linotype"/>
                <a:cs typeface="Palatino Linotype"/>
              </a:rPr>
              <a:t>та </a:t>
            </a:r>
            <a:r>
              <a:rPr sz="2400" b="1" spc="-50" dirty="0">
                <a:solidFill>
                  <a:srgbClr val="0000CC"/>
                </a:solidFill>
                <a:latin typeface="Palatino Linotype"/>
                <a:cs typeface="Palatino Linotype"/>
              </a:rPr>
              <a:t>пропозиції</a:t>
            </a:r>
            <a:r>
              <a:rPr sz="2400" b="1" spc="-45" dirty="0">
                <a:solidFill>
                  <a:srgbClr val="0000CC"/>
                </a:solidFill>
                <a:latin typeface="Palatino Linotype"/>
                <a:cs typeface="Palatino Linotype"/>
              </a:rPr>
              <a:t> </a:t>
            </a:r>
            <a:r>
              <a:rPr sz="2400" b="1" spc="-10" dirty="0">
                <a:solidFill>
                  <a:srgbClr val="0000CC"/>
                </a:solidFill>
                <a:latin typeface="Palatino Linotype"/>
                <a:cs typeface="Palatino Linotype"/>
              </a:rPr>
              <a:t>вчителям </a:t>
            </a:r>
            <a:r>
              <a:rPr sz="2400" b="1" spc="-45" dirty="0">
                <a:solidFill>
                  <a:srgbClr val="0000CC"/>
                </a:solidFill>
                <a:latin typeface="Palatino Linotype"/>
                <a:cs typeface="Palatino Linotype"/>
              </a:rPr>
              <a:t>щодо</a:t>
            </a:r>
            <a:r>
              <a:rPr sz="2400" b="1" spc="-50" dirty="0">
                <a:solidFill>
                  <a:srgbClr val="0000CC"/>
                </a:solidFill>
                <a:latin typeface="Palatino Linotype"/>
                <a:cs typeface="Palatino Linotype"/>
              </a:rPr>
              <a:t> </a:t>
            </a:r>
            <a:r>
              <a:rPr sz="2400" b="1" spc="-45" dirty="0">
                <a:solidFill>
                  <a:srgbClr val="0000CC"/>
                </a:solidFill>
                <a:latin typeface="Palatino Linotype"/>
                <a:cs typeface="Palatino Linotype"/>
              </a:rPr>
              <a:t>покращення</a:t>
            </a:r>
            <a:r>
              <a:rPr sz="2400" b="1" spc="-35" dirty="0">
                <a:solidFill>
                  <a:srgbClr val="0000CC"/>
                </a:solidFill>
                <a:latin typeface="Palatino Linotype"/>
                <a:cs typeface="Palatino Linotype"/>
              </a:rPr>
              <a:t> </a:t>
            </a:r>
            <a:r>
              <a:rPr sz="2400" b="1" spc="-114" dirty="0">
                <a:solidFill>
                  <a:srgbClr val="0000CC"/>
                </a:solidFill>
                <a:latin typeface="Palatino Linotype"/>
                <a:cs typeface="Palatino Linotype"/>
              </a:rPr>
              <a:t>роботи</a:t>
            </a:r>
            <a:r>
              <a:rPr sz="2400" b="1" spc="-35" dirty="0">
                <a:solidFill>
                  <a:srgbClr val="0000CC"/>
                </a:solidFill>
                <a:latin typeface="Palatino Linotype"/>
                <a:cs typeface="Palatino Linotype"/>
              </a:rPr>
              <a:t> </a:t>
            </a:r>
            <a:r>
              <a:rPr sz="2400" b="1" spc="50" dirty="0">
                <a:solidFill>
                  <a:srgbClr val="0000CC"/>
                </a:solidFill>
                <a:latin typeface="Palatino Linotype"/>
                <a:cs typeface="Palatino Linotype"/>
              </a:rPr>
              <a:t>з</a:t>
            </a:r>
            <a:r>
              <a:rPr sz="2400" b="1" spc="-60" dirty="0">
                <a:solidFill>
                  <a:srgbClr val="0000CC"/>
                </a:solidFill>
                <a:latin typeface="Palatino Linotype"/>
                <a:cs typeface="Palatino Linotype"/>
              </a:rPr>
              <a:t> </a:t>
            </a:r>
            <a:r>
              <a:rPr sz="2400" b="1" spc="-10" dirty="0" err="1">
                <a:solidFill>
                  <a:srgbClr val="0000CC"/>
                </a:solidFill>
                <a:latin typeface="Palatino Linotype"/>
                <a:cs typeface="Palatino Linotype"/>
              </a:rPr>
              <a:t>оцінювання</a:t>
            </a:r>
            <a:r>
              <a:rPr lang="ru-RU" sz="2400" dirty="0">
                <a:latin typeface="Palatino Linotype"/>
                <a:cs typeface="Palatino Linotype"/>
              </a:rPr>
              <a:t> </a:t>
            </a:r>
            <a:r>
              <a:rPr sz="2400" b="1" spc="-20" dirty="0" err="1">
                <a:solidFill>
                  <a:srgbClr val="0000CC"/>
                </a:solidFill>
                <a:latin typeface="Palatino Linotype"/>
                <a:cs typeface="Palatino Linotype"/>
              </a:rPr>
              <a:t>навчальних</a:t>
            </a:r>
            <a:r>
              <a:rPr sz="2400" b="1" spc="-100" dirty="0">
                <a:solidFill>
                  <a:srgbClr val="0000CC"/>
                </a:solidFill>
                <a:latin typeface="Palatino Linotype"/>
                <a:cs typeface="Palatino Linotype"/>
              </a:rPr>
              <a:t> </a:t>
            </a:r>
            <a:r>
              <a:rPr sz="2400" b="1" spc="-10" dirty="0">
                <a:solidFill>
                  <a:srgbClr val="0000CC"/>
                </a:solidFill>
                <a:latin typeface="Palatino Linotype"/>
                <a:cs typeface="Palatino Linotype"/>
              </a:rPr>
              <a:t>досягнень.</a:t>
            </a:r>
            <a:endParaRPr sz="2400" dirty="0">
              <a:latin typeface="Palatino Linotype"/>
              <a:cs typeface="Palatino Linotype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86946" y="2751883"/>
            <a:ext cx="4287520" cy="1263650"/>
          </a:xfrm>
          <a:prstGeom prst="rect">
            <a:avLst/>
          </a:prstGeom>
          <a:ln w="9525">
            <a:solidFill>
              <a:srgbClr val="5B9BD4"/>
            </a:solidFill>
          </a:ln>
        </p:spPr>
        <p:txBody>
          <a:bodyPr vert="horz" wrap="square" lIns="0" tIns="18415" rIns="0" bIns="0" rtlCol="0">
            <a:spAutoFit/>
          </a:bodyPr>
          <a:lstStyle/>
          <a:p>
            <a:pPr marL="91440" marR="233679">
              <a:lnSpc>
                <a:spcPct val="107000"/>
              </a:lnSpc>
              <a:spcBef>
                <a:spcPts val="145"/>
              </a:spcBef>
            </a:pPr>
            <a:r>
              <a:rPr sz="1800" b="1" spc="-10" dirty="0">
                <a:latin typeface="Times New Roman"/>
                <a:cs typeface="Times New Roman"/>
              </a:rPr>
              <a:t>Хотілося</a:t>
            </a:r>
            <a:r>
              <a:rPr sz="1800" b="1" spc="-4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б,</a:t>
            </a:r>
            <a:r>
              <a:rPr sz="1800" b="1" spc="-4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щоб</a:t>
            </a:r>
            <a:r>
              <a:rPr sz="1800" b="1" spc="-4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вчителі</a:t>
            </a:r>
            <a:r>
              <a:rPr sz="1800" b="1" spc="-4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ввічливіше </a:t>
            </a:r>
            <a:r>
              <a:rPr sz="1800" b="1" dirty="0">
                <a:latin typeface="Times New Roman"/>
                <a:cs typeface="Times New Roman"/>
              </a:rPr>
              <a:t>ставилися</a:t>
            </a:r>
            <a:r>
              <a:rPr sz="1800" b="1" spc="-5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до</a:t>
            </a:r>
            <a:r>
              <a:rPr sz="1800" b="1" spc="-6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учнів,</a:t>
            </a:r>
            <a:r>
              <a:rPr sz="1800" b="1" spc="-6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допомагали</a:t>
            </a:r>
            <a:r>
              <a:rPr sz="1800" b="1" spc="-60" dirty="0">
                <a:latin typeface="Times New Roman"/>
                <a:cs typeface="Times New Roman"/>
              </a:rPr>
              <a:t> </a:t>
            </a:r>
            <a:r>
              <a:rPr sz="1800" b="1" spc="-50" dirty="0">
                <a:latin typeface="Times New Roman"/>
                <a:cs typeface="Times New Roman"/>
              </a:rPr>
              <a:t>з </a:t>
            </a:r>
            <a:r>
              <a:rPr sz="1800" b="1" spc="-10" dirty="0">
                <a:latin typeface="Times New Roman"/>
                <a:cs typeface="Times New Roman"/>
              </a:rPr>
              <a:t>запитаннями</a:t>
            </a:r>
            <a:r>
              <a:rPr sz="1800" b="1" spc="-4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,</a:t>
            </a:r>
            <a:r>
              <a:rPr sz="1800" b="1" spc="-4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розуміли,</a:t>
            </a:r>
            <a:r>
              <a:rPr sz="1800" b="1" spc="-4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коли</a:t>
            </a:r>
            <a:r>
              <a:rPr sz="1800" b="1" spc="-4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щось</a:t>
            </a:r>
            <a:r>
              <a:rPr sz="1800" b="1" spc="-45" dirty="0">
                <a:latin typeface="Times New Roman"/>
                <a:cs typeface="Times New Roman"/>
              </a:rPr>
              <a:t> </a:t>
            </a:r>
            <a:r>
              <a:rPr sz="1800" b="1" spc="-25" dirty="0">
                <a:latin typeface="Times New Roman"/>
                <a:cs typeface="Times New Roman"/>
              </a:rPr>
              <a:t>не </a:t>
            </a:r>
            <a:r>
              <a:rPr sz="1800" b="1" spc="-10" dirty="0">
                <a:latin typeface="Times New Roman"/>
                <a:cs typeface="Times New Roman"/>
              </a:rPr>
              <a:t>виходить</a:t>
            </a:r>
            <a:r>
              <a:rPr sz="1800" b="1" spc="-5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і</a:t>
            </a:r>
            <a:r>
              <a:rPr sz="1800" b="1" spc="-5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вміли</a:t>
            </a:r>
            <a:r>
              <a:rPr sz="1800" b="1" spc="-5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підтримувати</a:t>
            </a:r>
            <a:endParaRPr sz="1800" dirty="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714240" y="2709249"/>
            <a:ext cx="4287520" cy="967105"/>
          </a:xfrm>
          <a:prstGeom prst="rect">
            <a:avLst/>
          </a:prstGeom>
          <a:ln w="9525">
            <a:solidFill>
              <a:srgbClr val="5B9BD4"/>
            </a:solidFill>
          </a:ln>
        </p:spPr>
        <p:txBody>
          <a:bodyPr vert="horz" wrap="square" lIns="0" tIns="18415" rIns="0" bIns="0" rtlCol="0">
            <a:spAutoFit/>
          </a:bodyPr>
          <a:lstStyle/>
          <a:p>
            <a:pPr marL="91440" marR="156210">
              <a:lnSpc>
                <a:spcPct val="106900"/>
              </a:lnSpc>
              <a:spcBef>
                <a:spcPts val="145"/>
              </a:spcBef>
            </a:pPr>
            <a:r>
              <a:rPr sz="1800" b="1" dirty="0">
                <a:latin typeface="Times New Roman"/>
                <a:cs typeface="Times New Roman"/>
              </a:rPr>
              <a:t>Щоб</a:t>
            </a:r>
            <a:r>
              <a:rPr sz="1800" b="1" spc="-3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вчителі</a:t>
            </a:r>
            <a:r>
              <a:rPr sz="1800" b="1" spc="-3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ставилися</a:t>
            </a:r>
            <a:r>
              <a:rPr sz="1800" b="1" spc="-2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до</a:t>
            </a:r>
            <a:r>
              <a:rPr sz="1800" b="1" spc="-3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всіх</a:t>
            </a:r>
            <a:r>
              <a:rPr sz="1800" b="1" spc="-3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учнів </a:t>
            </a:r>
            <a:r>
              <a:rPr sz="1800" b="1" spc="-20" dirty="0">
                <a:latin typeface="Times New Roman"/>
                <a:cs typeface="Times New Roman"/>
              </a:rPr>
              <a:t>однаково</a:t>
            </a:r>
            <a:r>
              <a:rPr sz="1800" b="1" spc="-4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,а</a:t>
            </a:r>
            <a:r>
              <a:rPr sz="1800" b="1" spc="-3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не</a:t>
            </a:r>
            <a:r>
              <a:rPr sz="1800" b="1" spc="-4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щоб</a:t>
            </a:r>
            <a:r>
              <a:rPr sz="1800" b="1" spc="-3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до</a:t>
            </a:r>
            <a:r>
              <a:rPr sz="1800" b="1" spc="-3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когось</a:t>
            </a:r>
            <a:r>
              <a:rPr sz="1800" b="1" spc="-5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краще,</a:t>
            </a:r>
            <a:r>
              <a:rPr sz="1800" b="1" spc="-35" dirty="0">
                <a:latin typeface="Times New Roman"/>
                <a:cs typeface="Times New Roman"/>
              </a:rPr>
              <a:t> </a:t>
            </a:r>
            <a:r>
              <a:rPr sz="1800" b="1" spc="-25" dirty="0">
                <a:latin typeface="Times New Roman"/>
                <a:cs typeface="Times New Roman"/>
              </a:rPr>
              <a:t>до </a:t>
            </a:r>
            <a:r>
              <a:rPr sz="1800" b="1" dirty="0">
                <a:latin typeface="Times New Roman"/>
                <a:cs typeface="Times New Roman"/>
              </a:rPr>
              <a:t>когось</a:t>
            </a:r>
            <a:r>
              <a:rPr sz="1800" b="1" spc="-9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гірше.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158493" y="4547285"/>
            <a:ext cx="4295141" cy="1984325"/>
          </a:xfrm>
          <a:custGeom>
            <a:avLst/>
            <a:gdLst/>
            <a:ahLst/>
            <a:cxnLst/>
            <a:rect l="l" t="t" r="r" b="b"/>
            <a:pathLst>
              <a:path w="4578985" h="1559559">
                <a:moveTo>
                  <a:pt x="0" y="1559560"/>
                </a:moveTo>
                <a:lnTo>
                  <a:pt x="4578985" y="1559560"/>
                </a:lnTo>
                <a:lnTo>
                  <a:pt x="4578985" y="0"/>
                </a:lnTo>
                <a:lnTo>
                  <a:pt x="0" y="0"/>
                </a:lnTo>
                <a:lnTo>
                  <a:pt x="0" y="1559560"/>
                </a:lnTo>
                <a:close/>
              </a:path>
            </a:pathLst>
          </a:custGeom>
          <a:ln w="9524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572000" y="4705730"/>
            <a:ext cx="4572000" cy="2152650"/>
          </a:xfrm>
          <a:custGeom>
            <a:avLst/>
            <a:gdLst/>
            <a:ahLst/>
            <a:cxnLst/>
            <a:rect l="l" t="t" r="r" b="b"/>
            <a:pathLst>
              <a:path w="4572000" h="2152650">
                <a:moveTo>
                  <a:pt x="4572000" y="0"/>
                </a:moveTo>
                <a:lnTo>
                  <a:pt x="0" y="0"/>
                </a:lnTo>
                <a:lnTo>
                  <a:pt x="0" y="2152269"/>
                </a:lnTo>
                <a:lnTo>
                  <a:pt x="4572000" y="2152269"/>
                </a:lnTo>
              </a:path>
            </a:pathLst>
          </a:custGeom>
          <a:ln w="9525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4651247" y="4711700"/>
            <a:ext cx="4295140" cy="20802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405130">
              <a:lnSpc>
                <a:spcPct val="106900"/>
              </a:lnSpc>
              <a:spcBef>
                <a:spcPts val="100"/>
              </a:spcBef>
            </a:pPr>
            <a:r>
              <a:rPr sz="1800" dirty="0">
                <a:latin typeface="Times New Roman"/>
                <a:cs typeface="Times New Roman"/>
              </a:rPr>
              <a:t>Я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раджу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вчителям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спуститись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на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рівень </a:t>
            </a:r>
            <a:r>
              <a:rPr sz="1800" dirty="0">
                <a:latin typeface="Times New Roman"/>
                <a:cs typeface="Times New Roman"/>
              </a:rPr>
              <a:t>учнів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,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більше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з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ними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спілкуватись,</a:t>
            </a:r>
            <a:endParaRPr sz="1800" dirty="0">
              <a:latin typeface="Times New Roman"/>
              <a:cs typeface="Times New Roman"/>
            </a:endParaRPr>
          </a:p>
          <a:p>
            <a:pPr marL="12700" marR="56515">
              <a:lnSpc>
                <a:spcPts val="2310"/>
              </a:lnSpc>
              <a:spcBef>
                <a:spcPts val="100"/>
              </a:spcBef>
            </a:pPr>
            <a:r>
              <a:rPr sz="1800" spc="-10" dirty="0">
                <a:latin typeface="Times New Roman"/>
                <a:cs typeface="Times New Roman"/>
              </a:rPr>
              <a:t>старатись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зрозуміти,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і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звичайно,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проводити </a:t>
            </a:r>
            <a:r>
              <a:rPr sz="1800" dirty="0">
                <a:latin typeface="Times New Roman"/>
                <a:cs typeface="Times New Roman"/>
              </a:rPr>
              <a:t>більше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інтерактивних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занять,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на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яких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учні</a:t>
            </a:r>
            <a:endParaRPr sz="1800" dirty="0">
              <a:latin typeface="Times New Roman"/>
              <a:cs typeface="Times New Roman"/>
            </a:endParaRPr>
          </a:p>
          <a:p>
            <a:pPr marL="12700" marR="5080">
              <a:lnSpc>
                <a:spcPts val="2310"/>
              </a:lnSpc>
              <a:spcBef>
                <a:spcPts val="5"/>
              </a:spcBef>
            </a:pPr>
            <a:r>
              <a:rPr sz="1800" dirty="0">
                <a:latin typeface="Times New Roman"/>
                <a:cs typeface="Times New Roman"/>
              </a:rPr>
              <a:t>зможуть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висловити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свою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думку</a:t>
            </a:r>
            <a:r>
              <a:rPr sz="1800" spc="-7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та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позицію. Якомога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швидше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відходити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та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уникати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Times New Roman"/>
                <a:cs typeface="Times New Roman"/>
              </a:rPr>
              <a:t>від </a:t>
            </a:r>
            <a:r>
              <a:rPr sz="1800" dirty="0">
                <a:latin typeface="Times New Roman"/>
                <a:cs typeface="Times New Roman"/>
              </a:rPr>
              <a:t>радянських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методів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навчання</a:t>
            </a:r>
            <a:endParaRPr sz="1800" dirty="0">
              <a:latin typeface="Times New Roman"/>
              <a:cs typeface="Times New Roman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9EE2898-6F7D-4074-9973-AB03E3195452}"/>
              </a:ext>
            </a:extLst>
          </p:cNvPr>
          <p:cNvSpPr txBox="1"/>
          <p:nvPr/>
        </p:nvSpPr>
        <p:spPr>
          <a:xfrm>
            <a:off x="158493" y="4446921"/>
            <a:ext cx="4295141" cy="21469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" marR="90170">
              <a:lnSpc>
                <a:spcPct val="106900"/>
              </a:lnSpc>
              <a:spcBef>
                <a:spcPts val="145"/>
              </a:spcBef>
            </a:pPr>
            <a:r>
              <a:rPr lang="ru-RU" sz="1800" spc="-10" dirty="0" err="1">
                <a:latin typeface="Times New Roman"/>
                <a:cs typeface="Times New Roman"/>
              </a:rPr>
              <a:t>Аргументувати</a:t>
            </a:r>
            <a:r>
              <a:rPr lang="ru-RU" sz="1800" spc="-45" dirty="0">
                <a:latin typeface="Times New Roman"/>
                <a:cs typeface="Times New Roman"/>
              </a:rPr>
              <a:t> </a:t>
            </a:r>
            <a:r>
              <a:rPr lang="ru-RU" sz="1800" dirty="0" err="1">
                <a:latin typeface="Times New Roman"/>
                <a:cs typeface="Times New Roman"/>
              </a:rPr>
              <a:t>чому</a:t>
            </a:r>
            <a:r>
              <a:rPr lang="ru-RU" sz="1800" spc="-50" dirty="0">
                <a:latin typeface="Times New Roman"/>
                <a:cs typeface="Times New Roman"/>
              </a:rPr>
              <a:t> </a:t>
            </a:r>
            <a:r>
              <a:rPr lang="ru-RU" sz="1800" dirty="0" err="1">
                <a:latin typeface="Times New Roman"/>
                <a:cs typeface="Times New Roman"/>
              </a:rPr>
              <a:t>така</a:t>
            </a:r>
            <a:r>
              <a:rPr lang="ru-RU" sz="1800" spc="-35" dirty="0">
                <a:latin typeface="Times New Roman"/>
                <a:cs typeface="Times New Roman"/>
              </a:rPr>
              <a:t> </a:t>
            </a:r>
            <a:r>
              <a:rPr lang="ru-RU" sz="1800" dirty="0" err="1">
                <a:latin typeface="Times New Roman"/>
                <a:cs typeface="Times New Roman"/>
              </a:rPr>
              <a:t>оцінка</a:t>
            </a:r>
            <a:r>
              <a:rPr lang="ru-RU" sz="1800" dirty="0">
                <a:latin typeface="Times New Roman"/>
                <a:cs typeface="Times New Roman"/>
              </a:rPr>
              <a:t>,</a:t>
            </a:r>
            <a:r>
              <a:rPr lang="ru-RU" sz="1800" spc="-35" dirty="0">
                <a:latin typeface="Times New Roman"/>
                <a:cs typeface="Times New Roman"/>
              </a:rPr>
              <a:t> </a:t>
            </a:r>
            <a:r>
              <a:rPr lang="ru-RU" sz="1800" dirty="0">
                <a:latin typeface="Times New Roman"/>
                <a:cs typeface="Times New Roman"/>
              </a:rPr>
              <a:t>і</a:t>
            </a:r>
            <a:r>
              <a:rPr lang="ru-RU" sz="1800" spc="-35" dirty="0">
                <a:latin typeface="Times New Roman"/>
                <a:cs typeface="Times New Roman"/>
              </a:rPr>
              <a:t> </a:t>
            </a:r>
            <a:r>
              <a:rPr lang="ru-RU" sz="1800" spc="-10" dirty="0" err="1">
                <a:latin typeface="Times New Roman"/>
                <a:cs typeface="Times New Roman"/>
              </a:rPr>
              <a:t>вислухати</a:t>
            </a:r>
            <a:r>
              <a:rPr lang="ru-RU" sz="1800" spc="-10" dirty="0">
                <a:latin typeface="Times New Roman"/>
                <a:cs typeface="Times New Roman"/>
              </a:rPr>
              <a:t> </a:t>
            </a:r>
            <a:r>
              <a:rPr lang="ru-RU" sz="1800" dirty="0">
                <a:latin typeface="Times New Roman"/>
                <a:cs typeface="Times New Roman"/>
              </a:rPr>
              <a:t>думку</a:t>
            </a:r>
            <a:r>
              <a:rPr lang="ru-RU" sz="1800" spc="-55" dirty="0">
                <a:latin typeface="Times New Roman"/>
                <a:cs typeface="Times New Roman"/>
              </a:rPr>
              <a:t> </a:t>
            </a:r>
            <a:r>
              <a:rPr lang="ru-RU" sz="1800" dirty="0" err="1">
                <a:latin typeface="Times New Roman"/>
                <a:cs typeface="Times New Roman"/>
              </a:rPr>
              <a:t>учня</a:t>
            </a:r>
            <a:r>
              <a:rPr lang="ru-RU" sz="1800" spc="-45" dirty="0">
                <a:latin typeface="Times New Roman"/>
                <a:cs typeface="Times New Roman"/>
              </a:rPr>
              <a:t> </a:t>
            </a:r>
            <a:r>
              <a:rPr lang="ru-RU" sz="1800" spc="-10" dirty="0" err="1">
                <a:latin typeface="Times New Roman"/>
                <a:cs typeface="Times New Roman"/>
              </a:rPr>
              <a:t>також</a:t>
            </a:r>
            <a:r>
              <a:rPr lang="ru-RU" sz="1800" spc="-35" dirty="0">
                <a:latin typeface="Times New Roman"/>
                <a:cs typeface="Times New Roman"/>
              </a:rPr>
              <a:t> </a:t>
            </a:r>
            <a:r>
              <a:rPr lang="ru-RU" sz="1800" dirty="0" err="1">
                <a:latin typeface="Times New Roman"/>
                <a:cs typeface="Times New Roman"/>
              </a:rPr>
              <a:t>щоб</a:t>
            </a:r>
            <a:r>
              <a:rPr lang="ru-RU" sz="1800" spc="-40" dirty="0">
                <a:latin typeface="Times New Roman"/>
                <a:cs typeface="Times New Roman"/>
              </a:rPr>
              <a:t> </a:t>
            </a:r>
            <a:r>
              <a:rPr lang="ru-RU" sz="1800" spc="-10" dirty="0" err="1">
                <a:latin typeface="Times New Roman"/>
                <a:cs typeface="Times New Roman"/>
              </a:rPr>
              <a:t>учителі</a:t>
            </a:r>
            <a:r>
              <a:rPr lang="ru-RU" sz="1800" spc="-10" dirty="0">
                <a:latin typeface="Times New Roman"/>
                <a:cs typeface="Times New Roman"/>
              </a:rPr>
              <a:t> </a:t>
            </a:r>
            <a:r>
              <a:rPr lang="ru-RU" sz="1800" spc="-25" dirty="0" err="1">
                <a:latin typeface="Times New Roman"/>
                <a:cs typeface="Times New Roman"/>
              </a:rPr>
              <a:t>прислуховуватись</a:t>
            </a:r>
            <a:r>
              <a:rPr lang="ru-RU" sz="1800" spc="-10" dirty="0">
                <a:latin typeface="Times New Roman"/>
                <a:cs typeface="Times New Roman"/>
              </a:rPr>
              <a:t> </a:t>
            </a:r>
            <a:r>
              <a:rPr lang="ru-RU" sz="1800" dirty="0">
                <a:latin typeface="Times New Roman"/>
                <a:cs typeface="Times New Roman"/>
              </a:rPr>
              <a:t>до</a:t>
            </a:r>
            <a:r>
              <a:rPr lang="ru-RU" sz="1800" spc="-15" dirty="0">
                <a:latin typeface="Times New Roman"/>
                <a:cs typeface="Times New Roman"/>
              </a:rPr>
              <a:t> </a:t>
            </a:r>
            <a:r>
              <a:rPr lang="ru-RU" sz="1800" dirty="0" err="1">
                <a:latin typeface="Times New Roman"/>
                <a:cs typeface="Times New Roman"/>
              </a:rPr>
              <a:t>дітей</a:t>
            </a:r>
            <a:r>
              <a:rPr lang="ru-RU" sz="1800" spc="-5" dirty="0">
                <a:latin typeface="Times New Roman"/>
                <a:cs typeface="Times New Roman"/>
              </a:rPr>
              <a:t> </a:t>
            </a:r>
            <a:r>
              <a:rPr lang="ru-RU" sz="1800" dirty="0">
                <a:latin typeface="Times New Roman"/>
                <a:cs typeface="Times New Roman"/>
              </a:rPr>
              <a:t>і</a:t>
            </a:r>
            <a:r>
              <a:rPr lang="ru-RU" sz="1800" spc="-5" dirty="0">
                <a:latin typeface="Times New Roman"/>
                <a:cs typeface="Times New Roman"/>
              </a:rPr>
              <a:t> </a:t>
            </a:r>
            <a:r>
              <a:rPr lang="ru-RU" sz="1800" spc="-10" dirty="0" err="1">
                <a:latin typeface="Times New Roman"/>
                <a:cs typeface="Times New Roman"/>
              </a:rPr>
              <a:t>розглядали</a:t>
            </a:r>
            <a:r>
              <a:rPr lang="ru-RU" sz="1800" spc="-15" dirty="0">
                <a:latin typeface="Times New Roman"/>
                <a:cs typeface="Times New Roman"/>
              </a:rPr>
              <a:t> </a:t>
            </a:r>
            <a:r>
              <a:rPr lang="ru-RU" sz="1800" spc="-20" dirty="0" err="1">
                <a:latin typeface="Times New Roman"/>
                <a:cs typeface="Times New Roman"/>
              </a:rPr>
              <a:t>їхню</a:t>
            </a:r>
            <a:r>
              <a:rPr lang="ru-RU" sz="1800" spc="-20" dirty="0">
                <a:latin typeface="Times New Roman"/>
                <a:cs typeface="Times New Roman"/>
              </a:rPr>
              <a:t> </a:t>
            </a:r>
            <a:r>
              <a:rPr lang="ru-RU" sz="1800" dirty="0">
                <a:latin typeface="Times New Roman"/>
                <a:cs typeface="Times New Roman"/>
              </a:rPr>
              <a:t>думку</a:t>
            </a:r>
            <a:r>
              <a:rPr lang="ru-RU" sz="1800" spc="-55" dirty="0">
                <a:latin typeface="Times New Roman"/>
                <a:cs typeface="Times New Roman"/>
              </a:rPr>
              <a:t> </a:t>
            </a:r>
            <a:r>
              <a:rPr lang="ru-RU" sz="1800" dirty="0">
                <a:latin typeface="Times New Roman"/>
                <a:cs typeface="Times New Roman"/>
              </a:rPr>
              <a:t>у</a:t>
            </a:r>
            <a:r>
              <a:rPr lang="ru-RU" sz="1800" spc="-40" dirty="0">
                <a:latin typeface="Times New Roman"/>
                <a:cs typeface="Times New Roman"/>
              </a:rPr>
              <a:t> </a:t>
            </a:r>
            <a:r>
              <a:rPr lang="ru-RU" sz="1800" dirty="0" err="1">
                <a:latin typeface="Times New Roman"/>
                <a:cs typeface="Times New Roman"/>
              </a:rPr>
              <a:t>серйоз</a:t>
            </a:r>
            <a:r>
              <a:rPr lang="ru-RU" sz="1800" spc="-30" dirty="0">
                <a:latin typeface="Times New Roman"/>
                <a:cs typeface="Times New Roman"/>
              </a:rPr>
              <a:t> </a:t>
            </a:r>
            <a:r>
              <a:rPr lang="ru-RU" sz="1800" dirty="0">
                <a:latin typeface="Times New Roman"/>
                <a:cs typeface="Times New Roman"/>
              </a:rPr>
              <a:t>!</a:t>
            </a:r>
            <a:r>
              <a:rPr lang="ru-RU" sz="1800" spc="-40" dirty="0">
                <a:latin typeface="Times New Roman"/>
                <a:cs typeface="Times New Roman"/>
              </a:rPr>
              <a:t> </a:t>
            </a:r>
            <a:r>
              <a:rPr lang="ru-RU" sz="1800" spc="-20" dirty="0" err="1">
                <a:latin typeface="Times New Roman"/>
                <a:cs typeface="Times New Roman"/>
              </a:rPr>
              <a:t>Хотіла</a:t>
            </a:r>
            <a:r>
              <a:rPr lang="ru-RU" sz="1800" spc="-35" dirty="0">
                <a:latin typeface="Times New Roman"/>
                <a:cs typeface="Times New Roman"/>
              </a:rPr>
              <a:t> </a:t>
            </a:r>
            <a:r>
              <a:rPr lang="ru-RU" sz="1800" spc="-10" dirty="0" err="1">
                <a:latin typeface="Times New Roman"/>
                <a:cs typeface="Times New Roman"/>
              </a:rPr>
              <a:t>зауважити</a:t>
            </a:r>
            <a:r>
              <a:rPr lang="ru-RU" sz="1800" spc="-45" dirty="0">
                <a:latin typeface="Times New Roman"/>
                <a:cs typeface="Times New Roman"/>
              </a:rPr>
              <a:t> </a:t>
            </a:r>
            <a:r>
              <a:rPr lang="ru-RU" sz="1800" spc="-25" dirty="0" err="1">
                <a:latin typeface="Times New Roman"/>
                <a:cs typeface="Times New Roman"/>
              </a:rPr>
              <a:t>щоб</a:t>
            </a:r>
            <a:r>
              <a:rPr lang="ru-RU" spc="-25" dirty="0">
                <a:latin typeface="Times New Roman"/>
                <a:cs typeface="Times New Roman"/>
              </a:rPr>
              <a:t> </a:t>
            </a:r>
            <a:r>
              <a:rPr lang="ru-RU" sz="1800" dirty="0" err="1">
                <a:latin typeface="Times New Roman"/>
                <a:cs typeface="Times New Roman"/>
              </a:rPr>
              <a:t>вчителі</a:t>
            </a:r>
            <a:r>
              <a:rPr lang="ru-RU" sz="1800" spc="-40" dirty="0">
                <a:latin typeface="Times New Roman"/>
                <a:cs typeface="Times New Roman"/>
              </a:rPr>
              <a:t> </a:t>
            </a:r>
            <a:r>
              <a:rPr lang="ru-RU" sz="1800" dirty="0" err="1">
                <a:latin typeface="Times New Roman"/>
                <a:cs typeface="Times New Roman"/>
              </a:rPr>
              <a:t>навпаки</a:t>
            </a:r>
            <a:r>
              <a:rPr lang="ru-RU" sz="1800" spc="-45" dirty="0">
                <a:latin typeface="Times New Roman"/>
                <a:cs typeface="Times New Roman"/>
              </a:rPr>
              <a:t> </a:t>
            </a:r>
            <a:r>
              <a:rPr lang="ru-RU" sz="1800" spc="-20" dirty="0" err="1">
                <a:latin typeface="Times New Roman"/>
                <a:cs typeface="Times New Roman"/>
              </a:rPr>
              <a:t>заохочували</a:t>
            </a:r>
            <a:r>
              <a:rPr lang="ru-RU" sz="1800" spc="-40" dirty="0">
                <a:latin typeface="Times New Roman"/>
                <a:cs typeface="Times New Roman"/>
              </a:rPr>
              <a:t> </a:t>
            </a:r>
            <a:r>
              <a:rPr lang="ru-RU" sz="1800" spc="-10" dirty="0" err="1">
                <a:latin typeface="Times New Roman"/>
                <a:cs typeface="Times New Roman"/>
              </a:rPr>
              <a:t>вчитися</a:t>
            </a:r>
            <a:r>
              <a:rPr lang="ru-RU" sz="1800" spc="-55" dirty="0">
                <a:latin typeface="Times New Roman"/>
                <a:cs typeface="Times New Roman"/>
              </a:rPr>
              <a:t> </a:t>
            </a:r>
            <a:r>
              <a:rPr lang="ru-RU" sz="1800" dirty="0" err="1">
                <a:latin typeface="Times New Roman"/>
                <a:cs typeface="Times New Roman"/>
              </a:rPr>
              <a:t>учнів</a:t>
            </a:r>
            <a:r>
              <a:rPr lang="ru-RU" sz="1800" spc="-45" dirty="0">
                <a:latin typeface="Times New Roman"/>
                <a:cs typeface="Times New Roman"/>
              </a:rPr>
              <a:t> </a:t>
            </a:r>
            <a:r>
              <a:rPr lang="ru-RU" sz="1800" spc="-50" dirty="0">
                <a:latin typeface="Times New Roman"/>
                <a:cs typeface="Times New Roman"/>
              </a:rPr>
              <a:t>а </a:t>
            </a:r>
            <a:r>
              <a:rPr lang="ru-RU" sz="1800" dirty="0">
                <a:latin typeface="Times New Roman"/>
                <a:cs typeface="Times New Roman"/>
              </a:rPr>
              <a:t>не</a:t>
            </a:r>
            <a:r>
              <a:rPr lang="ru-RU" sz="1800" spc="-55" dirty="0">
                <a:latin typeface="Times New Roman"/>
                <a:cs typeface="Times New Roman"/>
              </a:rPr>
              <a:t> </a:t>
            </a:r>
            <a:r>
              <a:rPr lang="ru-RU" sz="1800" dirty="0" err="1">
                <a:latin typeface="Times New Roman"/>
                <a:cs typeface="Times New Roman"/>
              </a:rPr>
              <a:t>відбивали</a:t>
            </a:r>
            <a:r>
              <a:rPr lang="ru-RU" sz="1800" spc="-65" dirty="0">
                <a:latin typeface="Times New Roman"/>
                <a:cs typeface="Times New Roman"/>
              </a:rPr>
              <a:t> </a:t>
            </a:r>
            <a:r>
              <a:rPr lang="ru-RU" sz="1800" dirty="0" err="1">
                <a:latin typeface="Times New Roman"/>
                <a:cs typeface="Times New Roman"/>
              </a:rPr>
              <a:t>це</a:t>
            </a:r>
            <a:r>
              <a:rPr lang="ru-RU" sz="1800" spc="-50" dirty="0">
                <a:latin typeface="Times New Roman"/>
                <a:cs typeface="Times New Roman"/>
              </a:rPr>
              <a:t> </a:t>
            </a:r>
            <a:r>
              <a:rPr lang="ru-RU" sz="1800" dirty="0">
                <a:latin typeface="Times New Roman"/>
                <a:cs typeface="Times New Roman"/>
              </a:rPr>
              <a:t>хоть</a:t>
            </a:r>
            <a:r>
              <a:rPr lang="ru-RU" sz="1800" spc="-45" dirty="0">
                <a:latin typeface="Times New Roman"/>
                <a:cs typeface="Times New Roman"/>
              </a:rPr>
              <a:t> </a:t>
            </a:r>
            <a:r>
              <a:rPr lang="ru-RU" sz="1800" dirty="0" err="1">
                <a:latin typeface="Times New Roman"/>
                <a:cs typeface="Times New Roman"/>
              </a:rPr>
              <a:t>якесь</a:t>
            </a:r>
            <a:r>
              <a:rPr lang="ru-RU" sz="1800" spc="-60" dirty="0">
                <a:latin typeface="Times New Roman"/>
                <a:cs typeface="Times New Roman"/>
              </a:rPr>
              <a:t> </a:t>
            </a:r>
            <a:r>
              <a:rPr lang="ru-RU" sz="1800" spc="-10" dirty="0" err="1">
                <a:latin typeface="Times New Roman"/>
                <a:cs typeface="Times New Roman"/>
              </a:rPr>
              <a:t>бажання</a:t>
            </a:r>
            <a:endParaRPr lang="ru-RU" sz="1800" dirty="0">
              <a:latin typeface="Times New Roman"/>
              <a:cs typeface="Times New Roman"/>
            </a:endParaRP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9A3D6268-32F4-4EFF-BE25-66F83B0119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5528" y="3852858"/>
            <a:ext cx="4621169" cy="786452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55E3C334-F087-4ED6-BF16-2CFB123C23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6078" y="3864474"/>
            <a:ext cx="4505334" cy="682811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-121667" y="-18339"/>
            <a:ext cx="9131300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pc="-85" dirty="0"/>
              <a:t>Система</a:t>
            </a:r>
            <a:r>
              <a:rPr spc="-90" dirty="0"/>
              <a:t> </a:t>
            </a:r>
            <a:r>
              <a:rPr spc="-10" dirty="0"/>
              <a:t>оцінювання</a:t>
            </a:r>
          </a:p>
          <a:p>
            <a:pPr marL="301625" algn="ctr">
              <a:lnSpc>
                <a:spcPct val="100000"/>
              </a:lnSpc>
            </a:pPr>
            <a:r>
              <a:rPr spc="-85" dirty="0"/>
              <a:t>очима</a:t>
            </a:r>
            <a:r>
              <a:rPr spc="-75" dirty="0"/>
              <a:t> </a:t>
            </a:r>
            <a:r>
              <a:rPr spc="-10" dirty="0"/>
              <a:t>учасників</a:t>
            </a:r>
            <a:r>
              <a:rPr spc="-75" dirty="0"/>
              <a:t> </a:t>
            </a:r>
            <a:r>
              <a:rPr spc="-90" dirty="0"/>
              <a:t>освітнього</a:t>
            </a:r>
            <a:r>
              <a:rPr spc="-85" dirty="0"/>
              <a:t> </a:t>
            </a:r>
            <a:r>
              <a:rPr spc="-10" dirty="0"/>
              <a:t>процесу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-121667" y="1041913"/>
            <a:ext cx="9131300" cy="83869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6870" algn="ct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D50092"/>
                </a:solidFill>
                <a:latin typeface="Calibri"/>
                <a:cs typeface="Calibri"/>
              </a:rPr>
              <a:t>Аналітичний</a:t>
            </a:r>
            <a:r>
              <a:rPr sz="1800" spc="-50" dirty="0">
                <a:solidFill>
                  <a:srgbClr val="D50092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D50092"/>
                </a:solidFill>
                <a:latin typeface="Calibri"/>
                <a:cs typeface="Calibri"/>
              </a:rPr>
              <a:t>звіт</a:t>
            </a:r>
            <a:r>
              <a:rPr sz="1800" spc="-50" dirty="0">
                <a:solidFill>
                  <a:srgbClr val="D50092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D50092"/>
                </a:solidFill>
                <a:latin typeface="Calibri"/>
                <a:cs typeface="Calibri"/>
              </a:rPr>
              <a:t>за</a:t>
            </a:r>
            <a:r>
              <a:rPr sz="1800" spc="-50" dirty="0">
                <a:solidFill>
                  <a:srgbClr val="D50092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D50092"/>
                </a:solidFill>
                <a:latin typeface="Calibri"/>
                <a:cs typeface="Calibri"/>
              </a:rPr>
              <a:t>результатами</a:t>
            </a:r>
            <a:r>
              <a:rPr sz="1800" spc="-35" dirty="0">
                <a:solidFill>
                  <a:srgbClr val="D50092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D50092"/>
                </a:solidFill>
                <a:latin typeface="Calibri"/>
                <a:cs typeface="Calibri"/>
              </a:rPr>
              <a:t>самооцінювання</a:t>
            </a:r>
            <a:endParaRPr sz="1800" dirty="0">
              <a:latin typeface="Calibri"/>
              <a:cs typeface="Calibri"/>
            </a:endParaRPr>
          </a:p>
          <a:p>
            <a:pPr marL="22225" algn="ctr">
              <a:lnSpc>
                <a:spcPct val="100000"/>
              </a:lnSpc>
              <a:spcBef>
                <a:spcPts val="1400"/>
              </a:spcBef>
            </a:pPr>
            <a:endParaRPr sz="2400" dirty="0">
              <a:latin typeface="Palatino Linotype"/>
              <a:cs typeface="Palatino Linotype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B86F17B-0BD4-479E-BCD3-0297CAD87D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276" y="1983181"/>
            <a:ext cx="8458201" cy="464695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9481DC8-0924-4037-B399-2B02AAD27E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9063" y="1440590"/>
            <a:ext cx="2389839" cy="54259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AA125D9-BC5A-474F-B95B-4A796F7F44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77673" y="1489362"/>
            <a:ext cx="2188654" cy="49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751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C3EB359B-EB5C-4330-8E30-3F5A28B0F18A}"/>
              </a:ext>
            </a:extLst>
          </p:cNvPr>
          <p:cNvSpPr txBox="1"/>
          <p:nvPr/>
        </p:nvSpPr>
        <p:spPr>
          <a:xfrm>
            <a:off x="1524000" y="1451847"/>
            <a:ext cx="476415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 err="1">
                <a:solidFill>
                  <a:srgbClr val="FF0000"/>
                </a:solidFill>
              </a:rPr>
              <a:t>Вимога</a:t>
            </a:r>
            <a:r>
              <a:rPr lang="ru-RU" b="1" dirty="0">
                <a:solidFill>
                  <a:srgbClr val="FF0000"/>
                </a:solidFill>
              </a:rPr>
              <a:t> 2.1 </a:t>
            </a:r>
            <a:r>
              <a:rPr lang="ru-RU" dirty="0"/>
              <a:t>- </a:t>
            </a:r>
            <a:r>
              <a:rPr lang="ru-RU" dirty="0" err="1"/>
              <a:t>Наявність</a:t>
            </a:r>
            <a:r>
              <a:rPr lang="ru-RU" dirty="0"/>
              <a:t> </a:t>
            </a:r>
            <a:r>
              <a:rPr lang="ru-RU" dirty="0" err="1"/>
              <a:t>відкритої</a:t>
            </a:r>
            <a:r>
              <a:rPr lang="ru-RU" dirty="0"/>
              <a:t>, </a:t>
            </a:r>
            <a:r>
              <a:rPr lang="ru-RU" dirty="0" err="1"/>
              <a:t>прозорої</a:t>
            </a:r>
            <a:r>
              <a:rPr lang="ru-RU" dirty="0"/>
              <a:t> і </a:t>
            </a:r>
            <a:r>
              <a:rPr lang="ru-RU" dirty="0" err="1"/>
              <a:t>зрозумілої</a:t>
            </a:r>
            <a:r>
              <a:rPr lang="ru-RU" dirty="0"/>
              <a:t> для </a:t>
            </a:r>
            <a:r>
              <a:rPr lang="ru-RU" dirty="0" err="1"/>
              <a:t>здобувачів</a:t>
            </a:r>
            <a:r>
              <a:rPr lang="ru-RU" dirty="0"/>
              <a:t> </a:t>
            </a:r>
            <a:r>
              <a:rPr lang="ru-RU" dirty="0" err="1"/>
              <a:t>освіти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</a:t>
            </a:r>
            <a:r>
              <a:rPr lang="ru-RU" dirty="0" err="1"/>
              <a:t>оцінювання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навчальних</a:t>
            </a:r>
            <a:r>
              <a:rPr lang="ru-RU" dirty="0"/>
              <a:t> </a:t>
            </a:r>
            <a:r>
              <a:rPr lang="ru-RU" dirty="0" err="1"/>
              <a:t>досягнень</a:t>
            </a:r>
            <a:endParaRPr lang="ru-RU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DFEC8EB-F8BF-4E21-B935-81B1331A0AE8}"/>
              </a:ext>
            </a:extLst>
          </p:cNvPr>
          <p:cNvSpPr txBox="1"/>
          <p:nvPr/>
        </p:nvSpPr>
        <p:spPr>
          <a:xfrm>
            <a:off x="1557130" y="2767551"/>
            <a:ext cx="463163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 err="1">
                <a:solidFill>
                  <a:srgbClr val="FF0000"/>
                </a:solidFill>
              </a:rPr>
              <a:t>Вимога</a:t>
            </a:r>
            <a:r>
              <a:rPr lang="ru-RU" b="1" dirty="0">
                <a:solidFill>
                  <a:srgbClr val="FF0000"/>
                </a:solidFill>
              </a:rPr>
              <a:t> 2.2 </a:t>
            </a:r>
            <a:r>
              <a:rPr lang="ru-RU" dirty="0"/>
              <a:t>- </a:t>
            </a:r>
            <a:r>
              <a:rPr lang="ru-RU" dirty="0" err="1"/>
              <a:t>Спрямованість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</a:t>
            </a:r>
            <a:r>
              <a:rPr lang="ru-RU" dirty="0" err="1"/>
              <a:t>оцінювання</a:t>
            </a:r>
            <a:r>
              <a:rPr lang="ru-RU" dirty="0"/>
              <a:t> у </a:t>
            </a:r>
            <a:r>
              <a:rPr lang="ru-RU" dirty="0" err="1"/>
              <a:t>здобувачів</a:t>
            </a:r>
            <a:r>
              <a:rPr lang="ru-RU" dirty="0"/>
              <a:t> </a:t>
            </a:r>
            <a:r>
              <a:rPr lang="ru-RU" dirty="0" err="1"/>
              <a:t>освіти</a:t>
            </a:r>
            <a:r>
              <a:rPr lang="ru-RU" dirty="0"/>
              <a:t> </a:t>
            </a:r>
            <a:r>
              <a:rPr lang="ru-RU" dirty="0" err="1"/>
              <a:t>відповідальності</a:t>
            </a:r>
            <a:r>
              <a:rPr lang="ru-RU" dirty="0"/>
              <a:t> за</a:t>
            </a:r>
          </a:p>
          <a:p>
            <a:r>
              <a:rPr lang="ru-RU" dirty="0" err="1"/>
              <a:t>результати</a:t>
            </a:r>
            <a:r>
              <a:rPr lang="ru-RU" dirty="0"/>
              <a:t> </a:t>
            </a:r>
            <a:r>
              <a:rPr lang="ru-RU" dirty="0" err="1"/>
              <a:t>свого</a:t>
            </a:r>
            <a:r>
              <a:rPr lang="ru-RU" dirty="0"/>
              <a:t> </a:t>
            </a:r>
            <a:r>
              <a:rPr lang="ru-RU" dirty="0" err="1"/>
              <a:t>навчання</a:t>
            </a:r>
            <a:r>
              <a:rPr lang="ru-RU" dirty="0"/>
              <a:t>, </a:t>
            </a:r>
            <a:r>
              <a:rPr lang="ru-RU" dirty="0" err="1"/>
              <a:t>здатності</a:t>
            </a:r>
            <a:r>
              <a:rPr lang="ru-RU" dirty="0"/>
              <a:t> до </a:t>
            </a:r>
            <a:r>
              <a:rPr lang="ru-RU" dirty="0" err="1"/>
              <a:t>самооцінювання</a:t>
            </a:r>
            <a:endParaRPr lang="ru-RU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1B6D0C9-3EAF-487E-A64B-5B230D4D0513}"/>
              </a:ext>
            </a:extLst>
          </p:cNvPr>
          <p:cNvSpPr txBox="1"/>
          <p:nvPr/>
        </p:nvSpPr>
        <p:spPr>
          <a:xfrm>
            <a:off x="1676400" y="4359019"/>
            <a:ext cx="51054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 err="1">
                <a:solidFill>
                  <a:srgbClr val="FF0000"/>
                </a:solidFill>
              </a:rPr>
              <a:t>Вимога</a:t>
            </a:r>
            <a:r>
              <a:rPr lang="ru-RU" b="1" dirty="0">
                <a:solidFill>
                  <a:srgbClr val="FF0000"/>
                </a:solidFill>
              </a:rPr>
              <a:t> 2.3 </a:t>
            </a:r>
            <a:r>
              <a:rPr lang="ru-RU" dirty="0"/>
              <a:t>- </a:t>
            </a:r>
            <a:r>
              <a:rPr lang="ru-RU" dirty="0" err="1"/>
              <a:t>Застосування</a:t>
            </a:r>
            <a:r>
              <a:rPr lang="ru-RU" dirty="0"/>
              <a:t> </a:t>
            </a:r>
            <a:r>
              <a:rPr lang="ru-RU" dirty="0" err="1"/>
              <a:t>внутрішнього</a:t>
            </a:r>
            <a:endParaRPr lang="ru-RU" dirty="0"/>
          </a:p>
          <a:p>
            <a:r>
              <a:rPr lang="ru-RU" dirty="0" err="1"/>
              <a:t>моніторингу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передбачає</a:t>
            </a:r>
            <a:r>
              <a:rPr lang="ru-RU" dirty="0"/>
              <a:t> </a:t>
            </a:r>
            <a:r>
              <a:rPr lang="ru-RU" dirty="0" err="1"/>
              <a:t>систематичне</a:t>
            </a:r>
            <a:r>
              <a:rPr lang="ru-RU" dirty="0"/>
              <a:t> </a:t>
            </a:r>
            <a:r>
              <a:rPr lang="ru-RU" dirty="0" err="1"/>
              <a:t>відстеження</a:t>
            </a:r>
            <a:r>
              <a:rPr lang="ru-RU" dirty="0"/>
              <a:t> та </a:t>
            </a:r>
            <a:r>
              <a:rPr lang="ru-RU" dirty="0" err="1"/>
              <a:t>коригування</a:t>
            </a:r>
            <a:r>
              <a:rPr lang="ru-RU" dirty="0"/>
              <a:t> </a:t>
            </a:r>
            <a:r>
              <a:rPr lang="ru-RU" dirty="0" err="1"/>
              <a:t>результатів</a:t>
            </a:r>
            <a:r>
              <a:rPr lang="ru-RU" dirty="0"/>
              <a:t> </a:t>
            </a:r>
            <a:r>
              <a:rPr lang="ru-RU" dirty="0" err="1"/>
              <a:t>навчання</a:t>
            </a:r>
            <a:r>
              <a:rPr lang="ru-RU" dirty="0"/>
              <a:t> кожного </a:t>
            </a:r>
            <a:r>
              <a:rPr lang="ru-RU" dirty="0" err="1"/>
              <a:t>здобувача</a:t>
            </a:r>
            <a:r>
              <a:rPr lang="ru-RU" dirty="0"/>
              <a:t> </a:t>
            </a:r>
            <a:r>
              <a:rPr lang="ru-RU" dirty="0" err="1"/>
              <a:t>освіти</a:t>
            </a:r>
            <a:endParaRPr lang="ru-RU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952CD6E-22AF-4F64-8F1A-F2B1D3136830}"/>
              </a:ext>
            </a:extLst>
          </p:cNvPr>
          <p:cNvSpPr txBox="1"/>
          <p:nvPr/>
        </p:nvSpPr>
        <p:spPr>
          <a:xfrm>
            <a:off x="7335815" y="1595811"/>
            <a:ext cx="16182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>
                <a:solidFill>
                  <a:srgbClr val="FF0000"/>
                </a:solidFill>
              </a:rPr>
              <a:t>Достатній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959E5CF-D514-457B-9082-E2CF4E460B91}"/>
              </a:ext>
            </a:extLst>
          </p:cNvPr>
          <p:cNvSpPr txBox="1"/>
          <p:nvPr/>
        </p:nvSpPr>
        <p:spPr>
          <a:xfrm>
            <a:off x="7298414" y="3184000"/>
            <a:ext cx="16182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>
                <a:solidFill>
                  <a:srgbClr val="FF0000"/>
                </a:solidFill>
              </a:rPr>
              <a:t>Достатній</a:t>
            </a:r>
            <a:r>
              <a:rPr lang="uk-UA" dirty="0"/>
              <a:t> </a:t>
            </a:r>
            <a:endParaRPr lang="ru-RU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C7019CE-13CA-4693-82D7-67976EE0AAE5}"/>
              </a:ext>
            </a:extLst>
          </p:cNvPr>
          <p:cNvSpPr txBox="1"/>
          <p:nvPr/>
        </p:nvSpPr>
        <p:spPr>
          <a:xfrm>
            <a:off x="6989565" y="4471242"/>
            <a:ext cx="19627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>
                <a:solidFill>
                  <a:srgbClr val="FF0000"/>
                </a:solidFill>
              </a:rPr>
              <a:t>Вимагає покращення 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5ED9227F-C289-4D0A-ADF5-7ABDC8C640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795" y="158033"/>
            <a:ext cx="8443692" cy="1255885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19C64FCD-658A-44B8-996D-17E1B8233530}"/>
              </a:ext>
            </a:extLst>
          </p:cNvPr>
          <p:cNvSpPr txBox="1"/>
          <p:nvPr/>
        </p:nvSpPr>
        <p:spPr>
          <a:xfrm>
            <a:off x="818135" y="5813222"/>
            <a:ext cx="8001000" cy="8309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За </a:t>
            </a:r>
            <a:r>
              <a:rPr lang="ru-RU" sz="2400" b="1" dirty="0" err="1"/>
              <a:t>напрямом</a:t>
            </a:r>
            <a:r>
              <a:rPr lang="ru-RU" sz="2400" b="1" dirty="0"/>
              <a:t> 2 «</a:t>
            </a:r>
            <a:r>
              <a:rPr lang="uk-UA" sz="2400" b="1" dirty="0"/>
              <a:t>Система оцінювання здобувачів освіти </a:t>
            </a:r>
            <a:r>
              <a:rPr lang="ru-RU" sz="2400" b="1" dirty="0"/>
              <a:t>» – </a:t>
            </a:r>
            <a:r>
              <a:rPr lang="ru-RU" sz="2400" b="1" dirty="0" err="1"/>
              <a:t>достатній</a:t>
            </a:r>
            <a:r>
              <a:rPr lang="ru-RU" sz="2400" b="1" dirty="0"/>
              <a:t> </a:t>
            </a:r>
            <a:r>
              <a:rPr lang="ru-RU" sz="2400" b="1" dirty="0" err="1"/>
              <a:t>рівень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666673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28600" y="-39757"/>
            <a:ext cx="9131300" cy="750846"/>
          </a:xfrm>
          <a:prstGeom prst="rect">
            <a:avLst/>
          </a:prstGeom>
        </p:spPr>
        <p:txBody>
          <a:bodyPr vert="horz" wrap="square" lIns="0" tIns="255904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dirty="0"/>
              <a:t>Що</a:t>
            </a:r>
            <a:r>
              <a:rPr spc="-150" dirty="0"/>
              <a:t> </a:t>
            </a:r>
            <a:r>
              <a:rPr spc="-55" dirty="0"/>
              <a:t>таке</a:t>
            </a:r>
            <a:r>
              <a:rPr spc="-125" dirty="0"/>
              <a:t> </a:t>
            </a:r>
            <a:r>
              <a:rPr spc="-95" dirty="0"/>
              <a:t>система</a:t>
            </a:r>
            <a:r>
              <a:rPr spc="-105" dirty="0"/>
              <a:t> </a:t>
            </a:r>
            <a:r>
              <a:rPr spc="-10" dirty="0"/>
              <a:t>оцінювання?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762000" y="5995720"/>
            <a:ext cx="824801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C00000"/>
                </a:solidFill>
                <a:latin typeface="Calibri"/>
                <a:cs typeface="Calibri"/>
              </a:rPr>
              <a:t>ПАМ’ЯТАЙТЕ!</a:t>
            </a:r>
            <a:endParaRPr sz="24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400" b="1" spc="-10" dirty="0">
                <a:latin typeface="Calibri"/>
                <a:cs typeface="Calibri"/>
              </a:rPr>
              <a:t>Вчитель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оцінює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навчальні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досягнення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учнів,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а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не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самих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дітей.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524000" y="832634"/>
            <a:ext cx="7696200" cy="44704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6870" algn="ct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D50092"/>
                </a:solidFill>
                <a:latin typeface="Calibri"/>
                <a:cs typeface="Calibri"/>
              </a:rPr>
              <a:t>Аналітичний</a:t>
            </a:r>
            <a:r>
              <a:rPr sz="1800" spc="-50" dirty="0">
                <a:solidFill>
                  <a:srgbClr val="D50092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D50092"/>
                </a:solidFill>
                <a:latin typeface="Calibri"/>
                <a:cs typeface="Calibri"/>
              </a:rPr>
              <a:t>звіт</a:t>
            </a:r>
            <a:r>
              <a:rPr sz="1800" spc="-50" dirty="0">
                <a:solidFill>
                  <a:srgbClr val="D50092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D50092"/>
                </a:solidFill>
                <a:latin typeface="Calibri"/>
                <a:cs typeface="Calibri"/>
              </a:rPr>
              <a:t>за</a:t>
            </a:r>
            <a:r>
              <a:rPr sz="1800" spc="-50" dirty="0">
                <a:solidFill>
                  <a:srgbClr val="D50092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D50092"/>
                </a:solidFill>
                <a:latin typeface="Calibri"/>
                <a:cs typeface="Calibri"/>
              </a:rPr>
              <a:t>результатами</a:t>
            </a:r>
            <a:r>
              <a:rPr sz="1800" spc="-35" dirty="0">
                <a:solidFill>
                  <a:srgbClr val="D50092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D50092"/>
                </a:solidFill>
                <a:latin typeface="Calibri"/>
                <a:cs typeface="Calibri"/>
              </a:rPr>
              <a:t>самооцінювання</a:t>
            </a:r>
            <a:endParaRPr sz="1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120"/>
              </a:spcBef>
            </a:pPr>
            <a:endParaRPr sz="1800" dirty="0">
              <a:latin typeface="Calibri"/>
              <a:cs typeface="Calibri"/>
            </a:endParaRPr>
          </a:p>
          <a:p>
            <a:pPr marL="157480">
              <a:lnSpc>
                <a:spcPct val="100000"/>
              </a:lnSpc>
            </a:pPr>
            <a:r>
              <a:rPr sz="2400" b="1" spc="-10" dirty="0">
                <a:solidFill>
                  <a:srgbClr val="C00000"/>
                </a:solidFill>
                <a:latin typeface="Calibri"/>
                <a:cs typeface="Calibri"/>
              </a:rPr>
              <a:t>Оцінювання</a:t>
            </a:r>
            <a:r>
              <a:rPr sz="2400" b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–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це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важливий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складник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освітнього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процесу.</a:t>
            </a:r>
            <a:endParaRPr sz="2400" dirty="0">
              <a:latin typeface="Calibri"/>
              <a:cs typeface="Calibri"/>
            </a:endParaRPr>
          </a:p>
          <a:p>
            <a:pPr marL="157480" marR="40005">
              <a:lnSpc>
                <a:spcPct val="100000"/>
              </a:lnSpc>
              <a:spcBef>
                <a:spcPts val="2880"/>
              </a:spcBef>
            </a:pPr>
            <a:r>
              <a:rPr sz="2400" b="1" spc="-10" dirty="0">
                <a:solidFill>
                  <a:srgbClr val="C00000"/>
                </a:solidFill>
                <a:latin typeface="Calibri"/>
                <a:cs typeface="Calibri"/>
              </a:rPr>
              <a:t>Оцінювання</a:t>
            </a:r>
            <a:r>
              <a:rPr sz="2400" b="1" spc="-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-</a:t>
            </a:r>
            <a:r>
              <a:rPr sz="2400" b="1" spc="-6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це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процес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встановлення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рівня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навчальних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досягнень </a:t>
            </a:r>
            <a:r>
              <a:rPr sz="2400" b="1" dirty="0">
                <a:latin typeface="Calibri"/>
                <a:cs typeface="Calibri"/>
              </a:rPr>
              <a:t>учня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(учениці)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в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оволодінні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змістом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предмета,</a:t>
            </a:r>
            <a:r>
              <a:rPr sz="2400" b="1" spc="-3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уміннями</a:t>
            </a:r>
            <a:endParaRPr sz="2400" dirty="0">
              <a:latin typeface="Calibri"/>
              <a:cs typeface="Calibri"/>
            </a:endParaRPr>
          </a:p>
          <a:p>
            <a:pPr marL="157480">
              <a:lnSpc>
                <a:spcPct val="100000"/>
              </a:lnSpc>
              <a:spcBef>
                <a:spcPts val="5"/>
              </a:spcBef>
            </a:pPr>
            <a:r>
              <a:rPr sz="2400" b="1" dirty="0">
                <a:latin typeface="Calibri"/>
                <a:cs typeface="Calibri"/>
              </a:rPr>
              <a:t>та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навичками</a:t>
            </a:r>
            <a:r>
              <a:rPr sz="2400" b="1" spc="-3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відповідно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до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вимог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навчальних</a:t>
            </a:r>
            <a:r>
              <a:rPr sz="2400" b="1" spc="-3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програм.</a:t>
            </a:r>
            <a:endParaRPr sz="2400" dirty="0">
              <a:latin typeface="Calibri"/>
              <a:cs typeface="Calibri"/>
            </a:endParaRPr>
          </a:p>
          <a:p>
            <a:pPr marL="338455" marR="1403350">
              <a:lnSpc>
                <a:spcPct val="100000"/>
              </a:lnSpc>
              <a:spcBef>
                <a:spcPts val="2360"/>
              </a:spcBef>
            </a:pPr>
            <a:r>
              <a:rPr lang="ru-RU" sz="2400" b="1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 err="1">
                <a:solidFill>
                  <a:srgbClr val="C00000"/>
                </a:solidFill>
                <a:latin typeface="Calibri"/>
                <a:cs typeface="Calibri"/>
              </a:rPr>
              <a:t>Оцінювати</a:t>
            </a:r>
            <a:r>
              <a:rPr sz="2400" b="1" spc="-7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–</a:t>
            </a:r>
            <a:r>
              <a:rPr sz="2400" b="1" spc="-8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це</a:t>
            </a:r>
            <a:r>
              <a:rPr sz="2400" b="1" spc="-80" dirty="0">
                <a:latin typeface="Calibri"/>
                <a:cs typeface="Calibri"/>
              </a:rPr>
              <a:t> </a:t>
            </a:r>
            <a:r>
              <a:rPr sz="2400" b="1" dirty="0" err="1">
                <a:latin typeface="Calibri"/>
                <a:cs typeface="Calibri"/>
              </a:rPr>
              <a:t>надавати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dirty="0" err="1">
                <a:latin typeface="Calibri"/>
                <a:cs typeface="Calibri"/>
              </a:rPr>
              <a:t>постійний</a:t>
            </a:r>
            <a:r>
              <a:rPr lang="ru-RU" sz="2400" b="1" spc="-75" dirty="0">
                <a:latin typeface="Calibri"/>
                <a:cs typeface="Calibri"/>
              </a:rPr>
              <a:t>    </a:t>
            </a:r>
            <a:r>
              <a:rPr sz="2400" b="1" dirty="0" err="1">
                <a:latin typeface="Calibri"/>
                <a:cs typeface="Calibri"/>
              </a:rPr>
              <a:t>зворотний</a:t>
            </a:r>
            <a:r>
              <a:rPr sz="2400" b="1" spc="-8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зв’язок</a:t>
            </a:r>
            <a:r>
              <a:rPr sz="2400" b="1" spc="-75" dirty="0">
                <a:latin typeface="Calibri"/>
                <a:cs typeface="Calibri"/>
              </a:rPr>
              <a:t> </a:t>
            </a:r>
            <a:r>
              <a:rPr sz="2400" b="1" spc="-50" dirty="0">
                <a:latin typeface="Calibri"/>
                <a:cs typeface="Calibri"/>
              </a:rPr>
              <a:t>і </a:t>
            </a:r>
            <a:r>
              <a:rPr sz="2400" b="1" spc="-10" dirty="0">
                <a:latin typeface="Calibri"/>
                <a:cs typeface="Calibri"/>
              </a:rPr>
              <a:t>допомагати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розвиватися.</a:t>
            </a:r>
            <a:endParaRPr sz="2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461514" y="81788"/>
            <a:ext cx="421894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85" dirty="0"/>
              <a:t>Система</a:t>
            </a:r>
            <a:r>
              <a:rPr spc="-90" dirty="0"/>
              <a:t> </a:t>
            </a:r>
            <a:r>
              <a:rPr spc="-35" dirty="0"/>
              <a:t>оцінювання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075436" y="569468"/>
            <a:ext cx="729551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b="1" spc="-85" dirty="0">
                <a:solidFill>
                  <a:srgbClr val="6E257E"/>
                </a:solidFill>
                <a:latin typeface="Palatino Linotype"/>
                <a:cs typeface="Palatino Linotype"/>
              </a:rPr>
              <a:t>очима</a:t>
            </a:r>
            <a:r>
              <a:rPr sz="3200" b="1" spc="-75" dirty="0">
                <a:solidFill>
                  <a:srgbClr val="6E257E"/>
                </a:solidFill>
                <a:latin typeface="Palatino Linotype"/>
                <a:cs typeface="Palatino Linotype"/>
              </a:rPr>
              <a:t> </a:t>
            </a:r>
            <a:r>
              <a:rPr sz="3200" b="1" spc="-10" dirty="0">
                <a:solidFill>
                  <a:srgbClr val="6E257E"/>
                </a:solidFill>
                <a:latin typeface="Palatino Linotype"/>
                <a:cs typeface="Palatino Linotype"/>
              </a:rPr>
              <a:t>учасників</a:t>
            </a:r>
            <a:r>
              <a:rPr sz="3200" b="1" spc="-75" dirty="0">
                <a:solidFill>
                  <a:srgbClr val="6E257E"/>
                </a:solidFill>
                <a:latin typeface="Palatino Linotype"/>
                <a:cs typeface="Palatino Linotype"/>
              </a:rPr>
              <a:t> </a:t>
            </a:r>
            <a:r>
              <a:rPr sz="3200" b="1" spc="-90" dirty="0">
                <a:solidFill>
                  <a:srgbClr val="6E257E"/>
                </a:solidFill>
                <a:latin typeface="Palatino Linotype"/>
                <a:cs typeface="Palatino Linotype"/>
              </a:rPr>
              <a:t>освітнього</a:t>
            </a:r>
            <a:r>
              <a:rPr sz="3200" b="1" spc="-85" dirty="0">
                <a:solidFill>
                  <a:srgbClr val="6E257E"/>
                </a:solidFill>
                <a:latin typeface="Palatino Linotype"/>
                <a:cs typeface="Palatino Linotype"/>
              </a:rPr>
              <a:t> </a:t>
            </a:r>
            <a:r>
              <a:rPr sz="3200" b="1" spc="-60" dirty="0">
                <a:solidFill>
                  <a:srgbClr val="6E257E"/>
                </a:solidFill>
                <a:latin typeface="Palatino Linotype"/>
                <a:cs typeface="Palatino Linotype"/>
              </a:rPr>
              <a:t>процесу</a:t>
            </a:r>
            <a:endParaRPr sz="3200" dirty="0">
              <a:latin typeface="Palatino Linotype"/>
              <a:cs typeface="Palatino Linotype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891023" y="4316198"/>
            <a:ext cx="2044646" cy="2132200"/>
            <a:chOff x="3472932" y="4517538"/>
            <a:chExt cx="2044646" cy="2181225"/>
          </a:xfrm>
        </p:grpSpPr>
        <p:sp>
          <p:nvSpPr>
            <p:cNvPr id="15" name="object 15"/>
            <p:cNvSpPr/>
            <p:nvPr/>
          </p:nvSpPr>
          <p:spPr>
            <a:xfrm>
              <a:off x="3484625" y="4517538"/>
              <a:ext cx="2029460" cy="2181225"/>
            </a:xfrm>
            <a:custGeom>
              <a:avLst/>
              <a:gdLst/>
              <a:ahLst/>
              <a:cxnLst/>
              <a:rect l="l" t="t" r="r" b="b"/>
              <a:pathLst>
                <a:path w="2029460" h="2181225">
                  <a:moveTo>
                    <a:pt x="1625244" y="0"/>
                  </a:moveTo>
                  <a:lnTo>
                    <a:pt x="1672309" y="2715"/>
                  </a:lnTo>
                  <a:lnTo>
                    <a:pt x="1717781" y="10660"/>
                  </a:lnTo>
                  <a:lnTo>
                    <a:pt x="1761355" y="23531"/>
                  </a:lnTo>
                  <a:lnTo>
                    <a:pt x="1802731" y="41026"/>
                  </a:lnTo>
                  <a:lnTo>
                    <a:pt x="1841603" y="62841"/>
                  </a:lnTo>
                  <a:lnTo>
                    <a:pt x="1877670" y="88674"/>
                  </a:lnTo>
                  <a:lnTo>
                    <a:pt x="1910629" y="118221"/>
                  </a:lnTo>
                  <a:lnTo>
                    <a:pt x="1940176" y="151179"/>
                  </a:lnTo>
                  <a:lnTo>
                    <a:pt x="1966008" y="187246"/>
                  </a:lnTo>
                  <a:lnTo>
                    <a:pt x="1987823" y="226119"/>
                  </a:lnTo>
                  <a:lnTo>
                    <a:pt x="2005318" y="267494"/>
                  </a:lnTo>
                  <a:lnTo>
                    <a:pt x="2018189" y="311069"/>
                  </a:lnTo>
                  <a:lnTo>
                    <a:pt x="2026134" y="356540"/>
                  </a:lnTo>
                  <a:lnTo>
                    <a:pt x="2028850" y="403606"/>
                  </a:lnTo>
                  <a:lnTo>
                    <a:pt x="2028850" y="1777593"/>
                  </a:lnTo>
                  <a:lnTo>
                    <a:pt x="2026134" y="1824663"/>
                  </a:lnTo>
                  <a:lnTo>
                    <a:pt x="2018189" y="1870138"/>
                  </a:lnTo>
                  <a:lnTo>
                    <a:pt x="2005318" y="1913715"/>
                  </a:lnTo>
                  <a:lnTo>
                    <a:pt x="1987823" y="1955091"/>
                  </a:lnTo>
                  <a:lnTo>
                    <a:pt x="1966008" y="1993964"/>
                  </a:lnTo>
                  <a:lnTo>
                    <a:pt x="1940176" y="2030030"/>
                  </a:lnTo>
                  <a:lnTo>
                    <a:pt x="1910629" y="2062988"/>
                  </a:lnTo>
                  <a:lnTo>
                    <a:pt x="1877670" y="2092533"/>
                  </a:lnTo>
                  <a:lnTo>
                    <a:pt x="1841603" y="2118364"/>
                  </a:lnTo>
                  <a:lnTo>
                    <a:pt x="1802731" y="2140177"/>
                  </a:lnTo>
                  <a:lnTo>
                    <a:pt x="1761355" y="2157670"/>
                  </a:lnTo>
                  <a:lnTo>
                    <a:pt x="1717781" y="2170540"/>
                  </a:lnTo>
                  <a:lnTo>
                    <a:pt x="1672309" y="2178484"/>
                  </a:lnTo>
                  <a:lnTo>
                    <a:pt x="1625244" y="2181199"/>
                  </a:lnTo>
                  <a:lnTo>
                    <a:pt x="403618" y="2181199"/>
                  </a:lnTo>
                  <a:lnTo>
                    <a:pt x="356548" y="2178484"/>
                  </a:lnTo>
                  <a:lnTo>
                    <a:pt x="311073" y="2170540"/>
                  </a:lnTo>
                  <a:lnTo>
                    <a:pt x="267495" y="2157670"/>
                  </a:lnTo>
                  <a:lnTo>
                    <a:pt x="226118" y="2140177"/>
                  </a:lnTo>
                  <a:lnTo>
                    <a:pt x="187244" y="2118364"/>
                  </a:lnTo>
                  <a:lnTo>
                    <a:pt x="151176" y="2092533"/>
                  </a:lnTo>
                  <a:lnTo>
                    <a:pt x="118217" y="2062988"/>
                  </a:lnTo>
                  <a:lnTo>
                    <a:pt x="88671" y="2030030"/>
                  </a:lnTo>
                  <a:lnTo>
                    <a:pt x="62839" y="1993964"/>
                  </a:lnTo>
                  <a:lnTo>
                    <a:pt x="41024" y="1955091"/>
                  </a:lnTo>
                  <a:lnTo>
                    <a:pt x="23530" y="1913715"/>
                  </a:lnTo>
                  <a:lnTo>
                    <a:pt x="10659" y="1870138"/>
                  </a:lnTo>
                  <a:lnTo>
                    <a:pt x="2715" y="1824663"/>
                  </a:lnTo>
                  <a:lnTo>
                    <a:pt x="0" y="1777593"/>
                  </a:lnTo>
                  <a:lnTo>
                    <a:pt x="0" y="403606"/>
                  </a:lnTo>
                  <a:lnTo>
                    <a:pt x="2715" y="356540"/>
                  </a:lnTo>
                  <a:lnTo>
                    <a:pt x="10659" y="311069"/>
                  </a:lnTo>
                  <a:lnTo>
                    <a:pt x="23530" y="267494"/>
                  </a:lnTo>
                  <a:lnTo>
                    <a:pt x="41024" y="226119"/>
                  </a:lnTo>
                  <a:lnTo>
                    <a:pt x="62839" y="187246"/>
                  </a:lnTo>
                  <a:lnTo>
                    <a:pt x="88671" y="151179"/>
                  </a:lnTo>
                  <a:lnTo>
                    <a:pt x="118217" y="118221"/>
                  </a:lnTo>
                  <a:lnTo>
                    <a:pt x="151176" y="88674"/>
                  </a:lnTo>
                  <a:lnTo>
                    <a:pt x="187244" y="62841"/>
                  </a:lnTo>
                  <a:lnTo>
                    <a:pt x="226118" y="41026"/>
                  </a:lnTo>
                  <a:lnTo>
                    <a:pt x="267495" y="23531"/>
                  </a:lnTo>
                  <a:lnTo>
                    <a:pt x="311073" y="10660"/>
                  </a:lnTo>
                  <a:lnTo>
                    <a:pt x="356548" y="2715"/>
                  </a:lnTo>
                  <a:lnTo>
                    <a:pt x="403618" y="0"/>
                  </a:lnTo>
                  <a:lnTo>
                    <a:pt x="1625244" y="0"/>
                  </a:lnTo>
                  <a:close/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88728" y="4517538"/>
              <a:ext cx="2028850" cy="2181199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3472932" y="4565511"/>
              <a:ext cx="1994535" cy="468630"/>
            </a:xfrm>
            <a:custGeom>
              <a:avLst/>
              <a:gdLst/>
              <a:ahLst/>
              <a:cxnLst/>
              <a:rect l="l" t="t" r="r" b="b"/>
              <a:pathLst>
                <a:path w="1994535" h="468629">
                  <a:moveTo>
                    <a:pt x="1613596" y="0"/>
                  </a:moveTo>
                  <a:lnTo>
                    <a:pt x="1601652" y="644"/>
                  </a:lnTo>
                  <a:lnTo>
                    <a:pt x="1586302" y="2182"/>
                  </a:lnTo>
                  <a:lnTo>
                    <a:pt x="1562103" y="4018"/>
                  </a:lnTo>
                  <a:lnTo>
                    <a:pt x="1523611" y="5556"/>
                  </a:lnTo>
                  <a:lnTo>
                    <a:pt x="1465381" y="6201"/>
                  </a:lnTo>
                  <a:lnTo>
                    <a:pt x="788456" y="3481"/>
                  </a:lnTo>
                  <a:lnTo>
                    <a:pt x="640368" y="3770"/>
                  </a:lnTo>
                  <a:lnTo>
                    <a:pt x="563173" y="4550"/>
                  </a:lnTo>
                  <a:lnTo>
                    <a:pt x="505863" y="4837"/>
                  </a:lnTo>
                  <a:lnTo>
                    <a:pt x="463963" y="4018"/>
                  </a:lnTo>
                  <a:lnTo>
                    <a:pt x="410316" y="1667"/>
                  </a:lnTo>
                  <a:lnTo>
                    <a:pt x="390532" y="1440"/>
                  </a:lnTo>
                  <a:lnTo>
                    <a:pt x="344953" y="6145"/>
                  </a:lnTo>
                  <a:lnTo>
                    <a:pt x="264570" y="22076"/>
                  </a:lnTo>
                  <a:lnTo>
                    <a:pt x="209346" y="39616"/>
                  </a:lnTo>
                  <a:lnTo>
                    <a:pt x="164638" y="64764"/>
                  </a:lnTo>
                  <a:lnTo>
                    <a:pt x="128818" y="95603"/>
                  </a:lnTo>
                  <a:lnTo>
                    <a:pt x="100256" y="130216"/>
                  </a:lnTo>
                  <a:lnTo>
                    <a:pt x="77323" y="166687"/>
                  </a:lnTo>
                  <a:lnTo>
                    <a:pt x="58389" y="203098"/>
                  </a:lnTo>
                  <a:lnTo>
                    <a:pt x="41825" y="237533"/>
                  </a:lnTo>
                  <a:lnTo>
                    <a:pt x="26001" y="268075"/>
                  </a:lnTo>
                  <a:lnTo>
                    <a:pt x="8050" y="350228"/>
                  </a:lnTo>
                  <a:lnTo>
                    <a:pt x="914" y="413331"/>
                  </a:lnTo>
                  <a:lnTo>
                    <a:pt x="0" y="453812"/>
                  </a:lnTo>
                  <a:lnTo>
                    <a:pt x="715" y="468100"/>
                  </a:lnTo>
                  <a:lnTo>
                    <a:pt x="1993066" y="466576"/>
                  </a:lnTo>
                  <a:lnTo>
                    <a:pt x="1993812" y="454842"/>
                  </a:lnTo>
                  <a:lnTo>
                    <a:pt x="1994272" y="420332"/>
                  </a:lnTo>
                  <a:lnTo>
                    <a:pt x="1991780" y="364081"/>
                  </a:lnTo>
                  <a:lnTo>
                    <a:pt x="1983668" y="287125"/>
                  </a:lnTo>
                  <a:lnTo>
                    <a:pt x="1958437" y="234342"/>
                  </a:lnTo>
                  <a:lnTo>
                    <a:pt x="1930384" y="187070"/>
                  </a:lnTo>
                  <a:lnTo>
                    <a:pt x="1899848" y="145294"/>
                  </a:lnTo>
                  <a:lnTo>
                    <a:pt x="1867167" y="109003"/>
                  </a:lnTo>
                  <a:lnTo>
                    <a:pt x="1832679" y="78184"/>
                  </a:lnTo>
                  <a:lnTo>
                    <a:pt x="1796724" y="52824"/>
                  </a:lnTo>
                  <a:lnTo>
                    <a:pt x="1759640" y="32911"/>
                  </a:lnTo>
                  <a:lnTo>
                    <a:pt x="1721766" y="18432"/>
                  </a:lnTo>
                  <a:lnTo>
                    <a:pt x="1683440" y="9376"/>
                  </a:lnTo>
                  <a:lnTo>
                    <a:pt x="1627580" y="843"/>
                  </a:lnTo>
                  <a:lnTo>
                    <a:pt x="1613596" y="0"/>
                  </a:lnTo>
                  <a:close/>
                </a:path>
              </a:pathLst>
            </a:custGeom>
            <a:solidFill>
              <a:srgbClr val="EC7C30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162811" y="4932933"/>
            <a:ext cx="132080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uk-UA" sz="5400" b="1" spc="-25" dirty="0">
                <a:solidFill>
                  <a:srgbClr val="0000CC"/>
                </a:solidFill>
                <a:latin typeface="Palatino Linotype"/>
                <a:cs typeface="Palatino Linotype"/>
              </a:rPr>
              <a:t>1</a:t>
            </a:r>
            <a:r>
              <a:rPr lang="ru-RU" sz="5400" b="1" spc="-25" dirty="0">
                <a:solidFill>
                  <a:srgbClr val="0000CC"/>
                </a:solidFill>
                <a:latin typeface="Palatino Linotype"/>
                <a:cs typeface="Palatino Linotype"/>
              </a:rPr>
              <a:t>9</a:t>
            </a:r>
            <a:endParaRPr sz="5400" dirty="0">
              <a:latin typeface="Palatino Linotype"/>
              <a:cs typeface="Palatino Linotype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3378200" y="2293873"/>
            <a:ext cx="4918075" cy="4178935"/>
            <a:chOff x="3378200" y="2293873"/>
            <a:chExt cx="4918075" cy="4178935"/>
          </a:xfrm>
        </p:grpSpPr>
        <p:pic>
          <p:nvPicPr>
            <p:cNvPr id="20" name="object 2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60826" y="4272152"/>
              <a:ext cx="2028825" cy="2181186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3560826" y="4272152"/>
              <a:ext cx="2028825" cy="2181225"/>
            </a:xfrm>
            <a:custGeom>
              <a:avLst/>
              <a:gdLst/>
              <a:ahLst/>
              <a:cxnLst/>
              <a:rect l="l" t="t" r="r" b="b"/>
              <a:pathLst>
                <a:path w="2028825" h="2181225">
                  <a:moveTo>
                    <a:pt x="1625091" y="0"/>
                  </a:moveTo>
                  <a:lnTo>
                    <a:pt x="1672182" y="2715"/>
                  </a:lnTo>
                  <a:lnTo>
                    <a:pt x="1717675" y="10660"/>
                  </a:lnTo>
                  <a:lnTo>
                    <a:pt x="1761268" y="23531"/>
                  </a:lnTo>
                  <a:lnTo>
                    <a:pt x="1802659" y="41026"/>
                  </a:lnTo>
                  <a:lnTo>
                    <a:pt x="1841544" y="62841"/>
                  </a:lnTo>
                  <a:lnTo>
                    <a:pt x="1877621" y="88674"/>
                  </a:lnTo>
                  <a:lnTo>
                    <a:pt x="1910587" y="118221"/>
                  </a:lnTo>
                  <a:lnTo>
                    <a:pt x="1940140" y="151179"/>
                  </a:lnTo>
                  <a:lnTo>
                    <a:pt x="1965977" y="187246"/>
                  </a:lnTo>
                  <a:lnTo>
                    <a:pt x="1987795" y="226119"/>
                  </a:lnTo>
                  <a:lnTo>
                    <a:pt x="2005291" y="267494"/>
                  </a:lnTo>
                  <a:lnTo>
                    <a:pt x="2018164" y="311069"/>
                  </a:lnTo>
                  <a:lnTo>
                    <a:pt x="2026109" y="356540"/>
                  </a:lnTo>
                  <a:lnTo>
                    <a:pt x="2028825" y="403606"/>
                  </a:lnTo>
                  <a:lnTo>
                    <a:pt x="2028825" y="1777568"/>
                  </a:lnTo>
                  <a:lnTo>
                    <a:pt x="2026109" y="1824638"/>
                  </a:lnTo>
                  <a:lnTo>
                    <a:pt x="2018164" y="1870113"/>
                  </a:lnTo>
                  <a:lnTo>
                    <a:pt x="2005291" y="1913691"/>
                  </a:lnTo>
                  <a:lnTo>
                    <a:pt x="1987795" y="1955068"/>
                  </a:lnTo>
                  <a:lnTo>
                    <a:pt x="1965977" y="1993942"/>
                  </a:lnTo>
                  <a:lnTo>
                    <a:pt x="1940140" y="2030010"/>
                  </a:lnTo>
                  <a:lnTo>
                    <a:pt x="1910588" y="2062968"/>
                  </a:lnTo>
                  <a:lnTo>
                    <a:pt x="1877621" y="2092515"/>
                  </a:lnTo>
                  <a:lnTo>
                    <a:pt x="1841544" y="2118347"/>
                  </a:lnTo>
                  <a:lnTo>
                    <a:pt x="1802659" y="2140162"/>
                  </a:lnTo>
                  <a:lnTo>
                    <a:pt x="1761268" y="2157656"/>
                  </a:lnTo>
                  <a:lnTo>
                    <a:pt x="1717675" y="2170526"/>
                  </a:lnTo>
                  <a:lnTo>
                    <a:pt x="1672182" y="2178471"/>
                  </a:lnTo>
                  <a:lnTo>
                    <a:pt x="1625091" y="2181186"/>
                  </a:lnTo>
                  <a:lnTo>
                    <a:pt x="403606" y="2181186"/>
                  </a:lnTo>
                  <a:lnTo>
                    <a:pt x="356517" y="2178471"/>
                  </a:lnTo>
                  <a:lnTo>
                    <a:pt x="311029" y="2170526"/>
                  </a:lnTo>
                  <a:lnTo>
                    <a:pt x="267444" y="2157656"/>
                  </a:lnTo>
                  <a:lnTo>
                    <a:pt x="226063" y="2140162"/>
                  </a:lnTo>
                  <a:lnTo>
                    <a:pt x="187190" y="2118347"/>
                  </a:lnTo>
                  <a:lnTo>
                    <a:pt x="151126" y="2092515"/>
                  </a:lnTo>
                  <a:lnTo>
                    <a:pt x="118173" y="2062968"/>
                  </a:lnTo>
                  <a:lnTo>
                    <a:pt x="88634" y="2030010"/>
                  </a:lnTo>
                  <a:lnTo>
                    <a:pt x="62810" y="1993942"/>
                  </a:lnTo>
                  <a:lnTo>
                    <a:pt x="41004" y="1955068"/>
                  </a:lnTo>
                  <a:lnTo>
                    <a:pt x="23518" y="1913691"/>
                  </a:lnTo>
                  <a:lnTo>
                    <a:pt x="10653" y="1870113"/>
                  </a:lnTo>
                  <a:lnTo>
                    <a:pt x="2713" y="1824638"/>
                  </a:lnTo>
                  <a:lnTo>
                    <a:pt x="0" y="1777568"/>
                  </a:lnTo>
                  <a:lnTo>
                    <a:pt x="0" y="403606"/>
                  </a:lnTo>
                  <a:lnTo>
                    <a:pt x="2713" y="356540"/>
                  </a:lnTo>
                  <a:lnTo>
                    <a:pt x="10653" y="311069"/>
                  </a:lnTo>
                  <a:lnTo>
                    <a:pt x="23518" y="267494"/>
                  </a:lnTo>
                  <a:lnTo>
                    <a:pt x="41004" y="226119"/>
                  </a:lnTo>
                  <a:lnTo>
                    <a:pt x="62810" y="187246"/>
                  </a:lnTo>
                  <a:lnTo>
                    <a:pt x="88634" y="151179"/>
                  </a:lnTo>
                  <a:lnTo>
                    <a:pt x="118173" y="118221"/>
                  </a:lnTo>
                  <a:lnTo>
                    <a:pt x="151126" y="88674"/>
                  </a:lnTo>
                  <a:lnTo>
                    <a:pt x="187190" y="62841"/>
                  </a:lnTo>
                  <a:lnTo>
                    <a:pt x="226063" y="41026"/>
                  </a:lnTo>
                  <a:lnTo>
                    <a:pt x="267444" y="23531"/>
                  </a:lnTo>
                  <a:lnTo>
                    <a:pt x="311029" y="10660"/>
                  </a:lnTo>
                  <a:lnTo>
                    <a:pt x="356517" y="2715"/>
                  </a:lnTo>
                  <a:lnTo>
                    <a:pt x="403606" y="0"/>
                  </a:lnTo>
                  <a:lnTo>
                    <a:pt x="1625091" y="0"/>
                  </a:lnTo>
                  <a:close/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3585035" y="4278524"/>
              <a:ext cx="1988820" cy="471805"/>
            </a:xfrm>
            <a:custGeom>
              <a:avLst/>
              <a:gdLst/>
              <a:ahLst/>
              <a:cxnLst/>
              <a:rect l="l" t="t" r="r" b="b"/>
              <a:pathLst>
                <a:path w="1988820" h="471804">
                  <a:moveTo>
                    <a:pt x="1604136" y="0"/>
                  </a:moveTo>
                  <a:lnTo>
                    <a:pt x="1591770" y="644"/>
                  </a:lnTo>
                  <a:lnTo>
                    <a:pt x="1576130" y="2182"/>
                  </a:lnTo>
                  <a:lnTo>
                    <a:pt x="1551781" y="4018"/>
                  </a:lnTo>
                  <a:lnTo>
                    <a:pt x="1513287" y="5556"/>
                  </a:lnTo>
                  <a:lnTo>
                    <a:pt x="1455213" y="6201"/>
                  </a:lnTo>
                  <a:lnTo>
                    <a:pt x="889023" y="7273"/>
                  </a:lnTo>
                  <a:lnTo>
                    <a:pt x="673355" y="8920"/>
                  </a:lnTo>
                  <a:lnTo>
                    <a:pt x="586385" y="10159"/>
                  </a:lnTo>
                  <a:lnTo>
                    <a:pt x="467528" y="12921"/>
                  </a:lnTo>
                  <a:lnTo>
                    <a:pt x="411014" y="14752"/>
                  </a:lnTo>
                  <a:lnTo>
                    <a:pt x="371617" y="17281"/>
                  </a:lnTo>
                  <a:lnTo>
                    <a:pt x="306949" y="27992"/>
                  </a:lnTo>
                  <a:lnTo>
                    <a:pt x="263064" y="37951"/>
                  </a:lnTo>
                  <a:lnTo>
                    <a:pt x="218122" y="53839"/>
                  </a:lnTo>
                  <a:lnTo>
                    <a:pt x="174103" y="79480"/>
                  </a:lnTo>
                  <a:lnTo>
                    <a:pt x="132502" y="112372"/>
                  </a:lnTo>
                  <a:lnTo>
                    <a:pt x="94818" y="150014"/>
                  </a:lnTo>
                  <a:lnTo>
                    <a:pt x="62549" y="189905"/>
                  </a:lnTo>
                  <a:lnTo>
                    <a:pt x="37190" y="229541"/>
                  </a:lnTo>
                  <a:lnTo>
                    <a:pt x="20240" y="266424"/>
                  </a:lnTo>
                  <a:lnTo>
                    <a:pt x="5208" y="331126"/>
                  </a:lnTo>
                  <a:lnTo>
                    <a:pt x="0" y="394471"/>
                  </a:lnTo>
                  <a:lnTo>
                    <a:pt x="148" y="442624"/>
                  </a:lnTo>
                  <a:lnTo>
                    <a:pt x="1190" y="461750"/>
                  </a:lnTo>
                  <a:lnTo>
                    <a:pt x="1987089" y="471275"/>
                  </a:lnTo>
                  <a:lnTo>
                    <a:pt x="1987833" y="459541"/>
                  </a:lnTo>
                  <a:lnTo>
                    <a:pt x="1988280" y="425031"/>
                  </a:lnTo>
                  <a:lnTo>
                    <a:pt x="1985750" y="368780"/>
                  </a:lnTo>
                  <a:lnTo>
                    <a:pt x="1977564" y="291824"/>
                  </a:lnTo>
                  <a:lnTo>
                    <a:pt x="1952152" y="238044"/>
                  </a:lnTo>
                  <a:lnTo>
                    <a:pt x="1923834" y="189895"/>
                  </a:lnTo>
                  <a:lnTo>
                    <a:pt x="1892987" y="147364"/>
                  </a:lnTo>
                  <a:lnTo>
                    <a:pt x="1859989" y="110436"/>
                  </a:lnTo>
                  <a:lnTo>
                    <a:pt x="1825217" y="79098"/>
                  </a:lnTo>
                  <a:lnTo>
                    <a:pt x="1789049" y="53336"/>
                  </a:lnTo>
                  <a:lnTo>
                    <a:pt x="1751862" y="33138"/>
                  </a:lnTo>
                  <a:lnTo>
                    <a:pt x="1714033" y="18489"/>
                  </a:lnTo>
                  <a:lnTo>
                    <a:pt x="1675939" y="9376"/>
                  </a:lnTo>
                  <a:lnTo>
                    <a:pt x="1618662" y="843"/>
                  </a:lnTo>
                  <a:lnTo>
                    <a:pt x="1604136" y="0"/>
                  </a:lnTo>
                  <a:close/>
                </a:path>
              </a:pathLst>
            </a:custGeom>
            <a:solidFill>
              <a:srgbClr val="0462C1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248400" y="4267200"/>
              <a:ext cx="2028825" cy="2181199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6248400" y="4267200"/>
              <a:ext cx="2028825" cy="2181225"/>
            </a:xfrm>
            <a:custGeom>
              <a:avLst/>
              <a:gdLst/>
              <a:ahLst/>
              <a:cxnLst/>
              <a:rect l="l" t="t" r="r" b="b"/>
              <a:pathLst>
                <a:path w="2028825" h="2181225">
                  <a:moveTo>
                    <a:pt x="1625219" y="0"/>
                  </a:moveTo>
                  <a:lnTo>
                    <a:pt x="1672284" y="2715"/>
                  </a:lnTo>
                  <a:lnTo>
                    <a:pt x="1717755" y="10660"/>
                  </a:lnTo>
                  <a:lnTo>
                    <a:pt x="1761330" y="23531"/>
                  </a:lnTo>
                  <a:lnTo>
                    <a:pt x="1802705" y="41026"/>
                  </a:lnTo>
                  <a:lnTo>
                    <a:pt x="1841578" y="62841"/>
                  </a:lnTo>
                  <a:lnTo>
                    <a:pt x="1877645" y="88674"/>
                  </a:lnTo>
                  <a:lnTo>
                    <a:pt x="1910603" y="118221"/>
                  </a:lnTo>
                  <a:lnTo>
                    <a:pt x="1940150" y="151179"/>
                  </a:lnTo>
                  <a:lnTo>
                    <a:pt x="1965983" y="187246"/>
                  </a:lnTo>
                  <a:lnTo>
                    <a:pt x="1987798" y="226119"/>
                  </a:lnTo>
                  <a:lnTo>
                    <a:pt x="2005293" y="267494"/>
                  </a:lnTo>
                  <a:lnTo>
                    <a:pt x="2018164" y="311069"/>
                  </a:lnTo>
                  <a:lnTo>
                    <a:pt x="2026109" y="356540"/>
                  </a:lnTo>
                  <a:lnTo>
                    <a:pt x="2028825" y="403606"/>
                  </a:lnTo>
                  <a:lnTo>
                    <a:pt x="2028825" y="1777593"/>
                  </a:lnTo>
                  <a:lnTo>
                    <a:pt x="2026109" y="1824663"/>
                  </a:lnTo>
                  <a:lnTo>
                    <a:pt x="2018164" y="1870138"/>
                  </a:lnTo>
                  <a:lnTo>
                    <a:pt x="2005293" y="1913715"/>
                  </a:lnTo>
                  <a:lnTo>
                    <a:pt x="1987798" y="1955091"/>
                  </a:lnTo>
                  <a:lnTo>
                    <a:pt x="1965983" y="1993964"/>
                  </a:lnTo>
                  <a:lnTo>
                    <a:pt x="1940150" y="2030030"/>
                  </a:lnTo>
                  <a:lnTo>
                    <a:pt x="1910603" y="2062988"/>
                  </a:lnTo>
                  <a:lnTo>
                    <a:pt x="1877645" y="2092533"/>
                  </a:lnTo>
                  <a:lnTo>
                    <a:pt x="1841578" y="2118364"/>
                  </a:lnTo>
                  <a:lnTo>
                    <a:pt x="1802705" y="2140177"/>
                  </a:lnTo>
                  <a:lnTo>
                    <a:pt x="1761330" y="2157670"/>
                  </a:lnTo>
                  <a:lnTo>
                    <a:pt x="1717755" y="2170540"/>
                  </a:lnTo>
                  <a:lnTo>
                    <a:pt x="1672284" y="2178484"/>
                  </a:lnTo>
                  <a:lnTo>
                    <a:pt x="1625219" y="2181199"/>
                  </a:lnTo>
                  <a:lnTo>
                    <a:pt x="403605" y="2181199"/>
                  </a:lnTo>
                  <a:lnTo>
                    <a:pt x="356540" y="2178484"/>
                  </a:lnTo>
                  <a:lnTo>
                    <a:pt x="311069" y="2170540"/>
                  </a:lnTo>
                  <a:lnTo>
                    <a:pt x="267494" y="2157670"/>
                  </a:lnTo>
                  <a:lnTo>
                    <a:pt x="226119" y="2140177"/>
                  </a:lnTo>
                  <a:lnTo>
                    <a:pt x="187246" y="2118364"/>
                  </a:lnTo>
                  <a:lnTo>
                    <a:pt x="151179" y="2092533"/>
                  </a:lnTo>
                  <a:lnTo>
                    <a:pt x="118221" y="2062988"/>
                  </a:lnTo>
                  <a:lnTo>
                    <a:pt x="88674" y="2030030"/>
                  </a:lnTo>
                  <a:lnTo>
                    <a:pt x="62841" y="1993964"/>
                  </a:lnTo>
                  <a:lnTo>
                    <a:pt x="41026" y="1955091"/>
                  </a:lnTo>
                  <a:lnTo>
                    <a:pt x="23531" y="1913715"/>
                  </a:lnTo>
                  <a:lnTo>
                    <a:pt x="10660" y="1870138"/>
                  </a:lnTo>
                  <a:lnTo>
                    <a:pt x="2715" y="1824663"/>
                  </a:lnTo>
                  <a:lnTo>
                    <a:pt x="0" y="1777593"/>
                  </a:lnTo>
                  <a:lnTo>
                    <a:pt x="0" y="403606"/>
                  </a:lnTo>
                  <a:lnTo>
                    <a:pt x="2715" y="356540"/>
                  </a:lnTo>
                  <a:lnTo>
                    <a:pt x="10660" y="311069"/>
                  </a:lnTo>
                  <a:lnTo>
                    <a:pt x="23531" y="267494"/>
                  </a:lnTo>
                  <a:lnTo>
                    <a:pt x="41026" y="226119"/>
                  </a:lnTo>
                  <a:lnTo>
                    <a:pt x="62841" y="187246"/>
                  </a:lnTo>
                  <a:lnTo>
                    <a:pt x="88674" y="151179"/>
                  </a:lnTo>
                  <a:lnTo>
                    <a:pt x="118221" y="118221"/>
                  </a:lnTo>
                  <a:lnTo>
                    <a:pt x="151179" y="88674"/>
                  </a:lnTo>
                  <a:lnTo>
                    <a:pt x="187246" y="62841"/>
                  </a:lnTo>
                  <a:lnTo>
                    <a:pt x="226119" y="41026"/>
                  </a:lnTo>
                  <a:lnTo>
                    <a:pt x="267494" y="23531"/>
                  </a:lnTo>
                  <a:lnTo>
                    <a:pt x="311069" y="10660"/>
                  </a:lnTo>
                  <a:lnTo>
                    <a:pt x="356540" y="2715"/>
                  </a:lnTo>
                  <a:lnTo>
                    <a:pt x="403605" y="0"/>
                  </a:lnTo>
                  <a:lnTo>
                    <a:pt x="1625219" y="0"/>
                  </a:lnTo>
                  <a:close/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390137" y="2330957"/>
              <a:ext cx="2384298" cy="540258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378200" y="2293873"/>
              <a:ext cx="2382901" cy="538226"/>
            </a:xfrm>
            <a:prstGeom prst="rect">
              <a:avLst/>
            </a:prstGeom>
          </p:spPr>
        </p:pic>
      </p:grpSp>
      <p:sp>
        <p:nvSpPr>
          <p:cNvPr id="27" name="object 27"/>
          <p:cNvSpPr txBox="1"/>
          <p:nvPr/>
        </p:nvSpPr>
        <p:spPr>
          <a:xfrm>
            <a:off x="3660394" y="2380234"/>
            <a:ext cx="16922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30" dirty="0" err="1">
                <a:solidFill>
                  <a:srgbClr val="1C1C1C"/>
                </a:solidFill>
                <a:latin typeface="Palatino Linotype"/>
                <a:cs typeface="Palatino Linotype"/>
              </a:rPr>
              <a:t>Батьки</a:t>
            </a:r>
            <a:r>
              <a:rPr sz="1800" b="1" spc="-30" dirty="0">
                <a:solidFill>
                  <a:srgbClr val="1C1C1C"/>
                </a:solidFill>
                <a:latin typeface="Palatino Linotype"/>
                <a:cs typeface="Palatino Linotype"/>
              </a:rPr>
              <a:t> </a:t>
            </a:r>
            <a:r>
              <a:rPr lang="uk-UA" b="1" spc="-10" dirty="0">
                <a:solidFill>
                  <a:srgbClr val="1C1C1C"/>
                </a:solidFill>
                <a:latin typeface="Palatino Linotype"/>
                <a:cs typeface="Palatino Linotype"/>
              </a:rPr>
              <a:t>9</a:t>
            </a:r>
            <a:r>
              <a:rPr sz="1800" b="1" spc="-10" dirty="0">
                <a:solidFill>
                  <a:srgbClr val="1C1C1C"/>
                </a:solidFill>
                <a:latin typeface="Palatino Linotype"/>
                <a:cs typeface="Palatino Linotype"/>
              </a:rPr>
              <a:t>-</a:t>
            </a:r>
            <a:r>
              <a:rPr sz="1800" b="1" dirty="0">
                <a:solidFill>
                  <a:srgbClr val="1C1C1C"/>
                </a:solidFill>
                <a:latin typeface="Palatino Linotype"/>
                <a:cs typeface="Palatino Linotype"/>
              </a:rPr>
              <a:t>11</a:t>
            </a:r>
            <a:r>
              <a:rPr sz="1800" b="1" spc="-10" dirty="0">
                <a:solidFill>
                  <a:srgbClr val="1C1C1C"/>
                </a:solidFill>
                <a:latin typeface="Palatino Linotype"/>
                <a:cs typeface="Palatino Linotype"/>
              </a:rPr>
              <a:t> </a:t>
            </a:r>
            <a:r>
              <a:rPr sz="1800" b="1" spc="-25" dirty="0">
                <a:solidFill>
                  <a:srgbClr val="1C1C1C"/>
                </a:solidFill>
                <a:latin typeface="Palatino Linotype"/>
                <a:cs typeface="Palatino Linotype"/>
              </a:rPr>
              <a:t>кл.</a:t>
            </a:r>
            <a:endParaRPr sz="1800" dirty="0">
              <a:latin typeface="Palatino Linotype"/>
              <a:cs typeface="Palatino Linotype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6105525" y="2293873"/>
            <a:ext cx="2397760" cy="577850"/>
            <a:chOff x="6105525" y="2293873"/>
            <a:chExt cx="2397760" cy="577850"/>
          </a:xfrm>
        </p:grpSpPr>
        <p:pic>
          <p:nvPicPr>
            <p:cNvPr id="29" name="object 2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117336" y="2330957"/>
              <a:ext cx="2385821" cy="540258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105525" y="2293873"/>
              <a:ext cx="2384425" cy="538226"/>
            </a:xfrm>
            <a:prstGeom prst="rect">
              <a:avLst/>
            </a:prstGeom>
          </p:spPr>
        </p:pic>
      </p:grpSp>
      <p:sp>
        <p:nvSpPr>
          <p:cNvPr id="31" name="object 31"/>
          <p:cNvSpPr txBox="1"/>
          <p:nvPr/>
        </p:nvSpPr>
        <p:spPr>
          <a:xfrm>
            <a:off x="6866128" y="2380234"/>
            <a:ext cx="9194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1C1C1C"/>
                </a:solidFill>
                <a:latin typeface="Palatino Linotype"/>
                <a:cs typeface="Palatino Linotype"/>
              </a:rPr>
              <a:t>Вчителі</a:t>
            </a:r>
            <a:endParaRPr sz="1800">
              <a:latin typeface="Palatino Linotype"/>
              <a:cs typeface="Palatino Linotype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685800" y="2293873"/>
            <a:ext cx="7577455" cy="1946910"/>
            <a:chOff x="685800" y="2293873"/>
            <a:chExt cx="7577455" cy="1946910"/>
          </a:xfrm>
        </p:grpSpPr>
        <p:pic>
          <p:nvPicPr>
            <p:cNvPr id="33" name="object 3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97991" y="2330957"/>
              <a:ext cx="2385822" cy="540258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85800" y="2293873"/>
              <a:ext cx="2384425" cy="538226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71537" y="2868675"/>
              <a:ext cx="1981263" cy="1371600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538601" y="2868675"/>
              <a:ext cx="1981200" cy="1371600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281801" y="2868675"/>
              <a:ext cx="1981200" cy="1371600"/>
            </a:xfrm>
            <a:prstGeom prst="rect">
              <a:avLst/>
            </a:prstGeom>
          </p:spPr>
        </p:pic>
      </p:grpSp>
      <p:sp>
        <p:nvSpPr>
          <p:cNvPr id="38" name="object 38"/>
          <p:cNvSpPr txBox="1"/>
          <p:nvPr/>
        </p:nvSpPr>
        <p:spPr>
          <a:xfrm>
            <a:off x="1169669" y="2380234"/>
            <a:ext cx="14376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 err="1">
                <a:latin typeface="Palatino Linotype"/>
                <a:cs typeface="Palatino Linotype"/>
              </a:rPr>
              <a:t>Учні</a:t>
            </a:r>
            <a:r>
              <a:rPr sz="1800" b="1" spc="45" dirty="0">
                <a:latin typeface="Palatino Linotype"/>
                <a:cs typeface="Palatino Linotype"/>
              </a:rPr>
              <a:t> </a:t>
            </a:r>
            <a:r>
              <a:rPr lang="uk-UA" b="1" spc="-10" dirty="0">
                <a:latin typeface="Palatino Linotype"/>
                <a:cs typeface="Palatino Linotype"/>
              </a:rPr>
              <a:t>9</a:t>
            </a:r>
            <a:r>
              <a:rPr sz="1800" b="1" spc="-10" dirty="0">
                <a:latin typeface="Palatino Linotype"/>
                <a:cs typeface="Palatino Linotype"/>
              </a:rPr>
              <a:t>-</a:t>
            </a:r>
            <a:r>
              <a:rPr sz="1800" b="1" dirty="0">
                <a:latin typeface="Palatino Linotype"/>
                <a:cs typeface="Palatino Linotype"/>
              </a:rPr>
              <a:t>11</a:t>
            </a:r>
            <a:r>
              <a:rPr sz="1800" b="1" spc="45" dirty="0">
                <a:latin typeface="Palatino Linotype"/>
                <a:cs typeface="Palatino Linotype"/>
              </a:rPr>
              <a:t> </a:t>
            </a:r>
            <a:r>
              <a:rPr sz="1800" b="1" spc="-25" dirty="0">
                <a:latin typeface="Palatino Linotype"/>
                <a:cs typeface="Palatino Linotype"/>
              </a:rPr>
              <a:t>кл.</a:t>
            </a:r>
            <a:endParaRPr sz="1800" dirty="0">
              <a:latin typeface="Palatino Linotype"/>
              <a:cs typeface="Palatino Linotype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6275451" y="4278698"/>
            <a:ext cx="2003425" cy="473075"/>
          </a:xfrm>
          <a:custGeom>
            <a:avLst/>
            <a:gdLst/>
            <a:ahLst/>
            <a:cxnLst/>
            <a:rect l="l" t="t" r="r" b="b"/>
            <a:pathLst>
              <a:path w="2003425" h="473075">
                <a:moveTo>
                  <a:pt x="1619789" y="0"/>
                </a:moveTo>
                <a:lnTo>
                  <a:pt x="1607550" y="646"/>
                </a:lnTo>
                <a:lnTo>
                  <a:pt x="1591947" y="2203"/>
                </a:lnTo>
                <a:lnTo>
                  <a:pt x="1567539" y="4065"/>
                </a:lnTo>
                <a:lnTo>
                  <a:pt x="1528881" y="5626"/>
                </a:lnTo>
                <a:lnTo>
                  <a:pt x="1470532" y="6281"/>
                </a:lnTo>
                <a:lnTo>
                  <a:pt x="1397054" y="6397"/>
                </a:lnTo>
                <a:lnTo>
                  <a:pt x="264668" y="12758"/>
                </a:lnTo>
                <a:lnTo>
                  <a:pt x="223853" y="36126"/>
                </a:lnTo>
                <a:lnTo>
                  <a:pt x="181775" y="68296"/>
                </a:lnTo>
                <a:lnTo>
                  <a:pt x="140107" y="106578"/>
                </a:lnTo>
                <a:lnTo>
                  <a:pt x="100526" y="148280"/>
                </a:lnTo>
                <a:lnTo>
                  <a:pt x="64705" y="190714"/>
                </a:lnTo>
                <a:lnTo>
                  <a:pt x="34321" y="231188"/>
                </a:lnTo>
                <a:lnTo>
                  <a:pt x="11049" y="267012"/>
                </a:lnTo>
                <a:lnTo>
                  <a:pt x="0" y="472752"/>
                </a:lnTo>
                <a:lnTo>
                  <a:pt x="2001774" y="471101"/>
                </a:lnTo>
                <a:lnTo>
                  <a:pt x="2002516" y="459397"/>
                </a:lnTo>
                <a:lnTo>
                  <a:pt x="2002948" y="424905"/>
                </a:lnTo>
                <a:lnTo>
                  <a:pt x="2000380" y="368553"/>
                </a:lnTo>
                <a:lnTo>
                  <a:pt x="1992122" y="291269"/>
                </a:lnTo>
                <a:lnTo>
                  <a:pt x="1966668" y="237461"/>
                </a:lnTo>
                <a:lnTo>
                  <a:pt x="1938379" y="189378"/>
                </a:lnTo>
                <a:lnTo>
                  <a:pt x="1907610" y="146978"/>
                </a:lnTo>
                <a:lnTo>
                  <a:pt x="1874715" y="110220"/>
                </a:lnTo>
                <a:lnTo>
                  <a:pt x="1840048" y="79061"/>
                </a:lnTo>
                <a:lnTo>
                  <a:pt x="1803964" y="53459"/>
                </a:lnTo>
                <a:lnTo>
                  <a:pt x="1766817" y="33374"/>
                </a:lnTo>
                <a:lnTo>
                  <a:pt x="1728961" y="18762"/>
                </a:lnTo>
                <a:lnTo>
                  <a:pt x="1690751" y="9583"/>
                </a:lnTo>
                <a:lnTo>
                  <a:pt x="1634107" y="870"/>
                </a:lnTo>
                <a:lnTo>
                  <a:pt x="1619789" y="0"/>
                </a:lnTo>
                <a:close/>
              </a:path>
            </a:pathLst>
          </a:custGeom>
          <a:solidFill>
            <a:srgbClr val="944F71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 txBox="1"/>
          <p:nvPr/>
        </p:nvSpPr>
        <p:spPr>
          <a:xfrm>
            <a:off x="3972814" y="4937759"/>
            <a:ext cx="132143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uk-UA" sz="5400" b="1" spc="-25" dirty="0">
                <a:solidFill>
                  <a:srgbClr val="3399FF"/>
                </a:solidFill>
                <a:latin typeface="Palatino Linotype"/>
                <a:cs typeface="Palatino Linotype"/>
              </a:rPr>
              <a:t>1</a:t>
            </a:r>
            <a:r>
              <a:rPr lang="ru-RU" sz="5400" b="1" spc="-25" dirty="0">
                <a:solidFill>
                  <a:srgbClr val="3399FF"/>
                </a:solidFill>
                <a:latin typeface="Palatino Linotype"/>
                <a:cs typeface="Palatino Linotype"/>
              </a:rPr>
              <a:t>1</a:t>
            </a:r>
            <a:endParaRPr sz="5400" dirty="0">
              <a:latin typeface="Palatino Linotype"/>
              <a:cs typeface="Palatino Linotype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6640068" y="5013959"/>
            <a:ext cx="132080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uk-UA" sz="5400" b="1" spc="-25" dirty="0">
                <a:solidFill>
                  <a:srgbClr val="006600"/>
                </a:solidFill>
                <a:latin typeface="Palatino Linotype"/>
                <a:cs typeface="Palatino Linotype"/>
              </a:rPr>
              <a:t>15</a:t>
            </a:r>
            <a:endParaRPr sz="5400" dirty="0">
              <a:latin typeface="Palatino Linotype"/>
              <a:cs typeface="Palatino Linotype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-228600" y="1177612"/>
            <a:ext cx="9131300" cy="854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6870" algn="ct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D50092"/>
                </a:solidFill>
                <a:latin typeface="Calibri"/>
                <a:cs typeface="Calibri"/>
              </a:rPr>
              <a:t>Аналітичний</a:t>
            </a:r>
            <a:r>
              <a:rPr sz="1800" spc="-50" dirty="0">
                <a:solidFill>
                  <a:srgbClr val="D50092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D50092"/>
                </a:solidFill>
                <a:latin typeface="Calibri"/>
                <a:cs typeface="Calibri"/>
              </a:rPr>
              <a:t>звіт</a:t>
            </a:r>
            <a:r>
              <a:rPr sz="1800" spc="-50" dirty="0">
                <a:solidFill>
                  <a:srgbClr val="D50092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D50092"/>
                </a:solidFill>
                <a:latin typeface="Calibri"/>
                <a:cs typeface="Calibri"/>
              </a:rPr>
              <a:t>за</a:t>
            </a:r>
            <a:r>
              <a:rPr sz="1800" spc="-50" dirty="0">
                <a:solidFill>
                  <a:srgbClr val="D50092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D50092"/>
                </a:solidFill>
                <a:latin typeface="Calibri"/>
                <a:cs typeface="Calibri"/>
              </a:rPr>
              <a:t>результатами</a:t>
            </a:r>
            <a:r>
              <a:rPr sz="1800" spc="-35" dirty="0">
                <a:solidFill>
                  <a:srgbClr val="D50092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D50092"/>
                </a:solidFill>
                <a:latin typeface="Calibri"/>
                <a:cs typeface="Calibri"/>
              </a:rPr>
              <a:t>самооцінювання</a:t>
            </a:r>
            <a:endParaRPr sz="1800" dirty="0">
              <a:latin typeface="Calibri"/>
              <a:cs typeface="Calibri"/>
            </a:endParaRPr>
          </a:p>
          <a:p>
            <a:pPr marL="393700" algn="ctr">
              <a:lnSpc>
                <a:spcPct val="100000"/>
              </a:lnSpc>
              <a:spcBef>
                <a:spcPts val="1960"/>
              </a:spcBef>
            </a:pPr>
            <a:r>
              <a:rPr sz="2000" b="1" spc="-10" dirty="0">
                <a:solidFill>
                  <a:srgbClr val="006600"/>
                </a:solidFill>
                <a:latin typeface="Palatino Linotype"/>
                <a:cs typeface="Palatino Linotype"/>
              </a:rPr>
              <a:t>Участь</a:t>
            </a:r>
            <a:r>
              <a:rPr sz="2000" b="1" spc="-45" dirty="0">
                <a:solidFill>
                  <a:srgbClr val="006600"/>
                </a:solidFill>
                <a:latin typeface="Palatino Linotype"/>
                <a:cs typeface="Palatino Linotype"/>
              </a:rPr>
              <a:t> </a:t>
            </a:r>
            <a:r>
              <a:rPr sz="2000" b="1" spc="70" dirty="0">
                <a:solidFill>
                  <a:srgbClr val="006600"/>
                </a:solidFill>
                <a:latin typeface="Palatino Linotype"/>
                <a:cs typeface="Palatino Linotype"/>
              </a:rPr>
              <a:t>в</a:t>
            </a:r>
            <a:r>
              <a:rPr sz="2000" b="1" spc="-40" dirty="0">
                <a:solidFill>
                  <a:srgbClr val="006600"/>
                </a:solidFill>
                <a:latin typeface="Palatino Linotype"/>
                <a:cs typeface="Palatino Linotype"/>
              </a:rPr>
              <a:t> </a:t>
            </a:r>
            <a:r>
              <a:rPr sz="2000" b="1" spc="-35" dirty="0">
                <a:solidFill>
                  <a:srgbClr val="006600"/>
                </a:solidFill>
                <a:latin typeface="Palatino Linotype"/>
                <a:cs typeface="Palatino Linotype"/>
              </a:rPr>
              <a:t>опитуванні</a:t>
            </a:r>
            <a:r>
              <a:rPr sz="2000" b="1" spc="-30" dirty="0">
                <a:solidFill>
                  <a:srgbClr val="006600"/>
                </a:solidFill>
                <a:latin typeface="Palatino Linotype"/>
                <a:cs typeface="Palatino Linotype"/>
              </a:rPr>
              <a:t> </a:t>
            </a:r>
            <a:r>
              <a:rPr sz="2000" b="1" spc="-10" dirty="0">
                <a:solidFill>
                  <a:srgbClr val="006600"/>
                </a:solidFill>
                <a:latin typeface="Palatino Linotype"/>
                <a:cs typeface="Palatino Linotype"/>
              </a:rPr>
              <a:t>взяли:</a:t>
            </a:r>
            <a:endParaRPr sz="2000" dirty="0">
              <a:latin typeface="Palatino Linotype"/>
              <a:cs typeface="Palatino Linotype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51533" y="1539460"/>
            <a:ext cx="2398395" cy="577215"/>
            <a:chOff x="1099566" y="1803780"/>
            <a:chExt cx="2398395" cy="5772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11758" y="1840991"/>
              <a:ext cx="2385822" cy="53949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99566" y="1803780"/>
              <a:ext cx="2384425" cy="538099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6098337" y="3199385"/>
            <a:ext cx="2397760" cy="577850"/>
            <a:chOff x="6245097" y="1873250"/>
            <a:chExt cx="2397760" cy="577850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256781" y="1910334"/>
              <a:ext cx="2385821" cy="54025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245097" y="1873250"/>
              <a:ext cx="2384425" cy="538099"/>
            </a:xfrm>
            <a:prstGeom prst="rect">
              <a:avLst/>
            </a:prstGeom>
          </p:spPr>
        </p:pic>
      </p:grp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258531" y="62165"/>
            <a:ext cx="9131300" cy="1000760"/>
          </a:xfrm>
          <a:prstGeom prst="rect">
            <a:avLst/>
          </a:prstGeom>
          <a:ln>
            <a:noFill/>
          </a:ln>
          <a:effectLst/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pc="-85" dirty="0"/>
              <a:t>Система</a:t>
            </a:r>
            <a:r>
              <a:rPr spc="-90" dirty="0"/>
              <a:t> </a:t>
            </a:r>
            <a:r>
              <a:rPr spc="-10" dirty="0"/>
              <a:t>оцінювання</a:t>
            </a:r>
          </a:p>
          <a:p>
            <a:pPr marL="301625" algn="ctr">
              <a:lnSpc>
                <a:spcPct val="100000"/>
              </a:lnSpc>
            </a:pPr>
            <a:r>
              <a:rPr spc="-85" dirty="0"/>
              <a:t>очима</a:t>
            </a:r>
            <a:r>
              <a:rPr spc="-75" dirty="0"/>
              <a:t> </a:t>
            </a:r>
            <a:r>
              <a:rPr spc="-10" dirty="0"/>
              <a:t>учасників</a:t>
            </a:r>
            <a:r>
              <a:rPr spc="-75" dirty="0"/>
              <a:t> </a:t>
            </a:r>
            <a:r>
              <a:rPr spc="-90" dirty="0"/>
              <a:t>освітнього</a:t>
            </a:r>
            <a:r>
              <a:rPr spc="-85" dirty="0"/>
              <a:t> </a:t>
            </a:r>
            <a:r>
              <a:rPr spc="-10" dirty="0"/>
              <a:t>процесу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42517" y="1122261"/>
            <a:ext cx="913130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6870" algn="ct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D50092"/>
                </a:solidFill>
                <a:latin typeface="Calibri"/>
                <a:cs typeface="Calibri"/>
              </a:rPr>
              <a:t>Аналітичний</a:t>
            </a:r>
            <a:r>
              <a:rPr sz="1800" spc="-50" dirty="0">
                <a:solidFill>
                  <a:srgbClr val="D50092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D50092"/>
                </a:solidFill>
                <a:latin typeface="Calibri"/>
                <a:cs typeface="Calibri"/>
              </a:rPr>
              <a:t>звіт</a:t>
            </a:r>
            <a:r>
              <a:rPr sz="1800" spc="-50" dirty="0">
                <a:solidFill>
                  <a:srgbClr val="D50092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D50092"/>
                </a:solidFill>
                <a:latin typeface="Calibri"/>
                <a:cs typeface="Calibri"/>
              </a:rPr>
              <a:t>за</a:t>
            </a:r>
            <a:r>
              <a:rPr sz="1800" spc="-50" dirty="0">
                <a:solidFill>
                  <a:srgbClr val="D50092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D50092"/>
                </a:solidFill>
                <a:latin typeface="Calibri"/>
                <a:cs typeface="Calibri"/>
              </a:rPr>
              <a:t>результатами</a:t>
            </a:r>
            <a:r>
              <a:rPr sz="1800" spc="-35" dirty="0">
                <a:solidFill>
                  <a:srgbClr val="D50092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D50092"/>
                </a:solidFill>
                <a:latin typeface="Calibri"/>
                <a:cs typeface="Calibri"/>
              </a:rPr>
              <a:t>самооцінювання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33400" y="1642833"/>
            <a:ext cx="2613025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52169">
              <a:lnSpc>
                <a:spcPct val="100000"/>
              </a:lnSpc>
              <a:spcBef>
                <a:spcPts val="100"/>
              </a:spcBef>
            </a:pPr>
            <a:r>
              <a:rPr sz="1800" b="1" dirty="0" err="1">
                <a:latin typeface="Palatino Linotype"/>
                <a:cs typeface="Palatino Linotype"/>
              </a:rPr>
              <a:t>Учні</a:t>
            </a:r>
            <a:r>
              <a:rPr sz="1800" b="1" spc="45" dirty="0">
                <a:latin typeface="Palatino Linotype"/>
                <a:cs typeface="Palatino Linotype"/>
              </a:rPr>
              <a:t> </a:t>
            </a:r>
            <a:r>
              <a:rPr lang="uk-UA" b="1" spc="-10" dirty="0">
                <a:latin typeface="Palatino Linotype"/>
                <a:cs typeface="Palatino Linotype"/>
              </a:rPr>
              <a:t>9</a:t>
            </a:r>
            <a:r>
              <a:rPr sz="1800" b="1" spc="-10" dirty="0">
                <a:latin typeface="Palatino Linotype"/>
                <a:cs typeface="Palatino Linotype"/>
              </a:rPr>
              <a:t>-</a:t>
            </a:r>
            <a:r>
              <a:rPr sz="1800" b="1" dirty="0">
                <a:latin typeface="Palatino Linotype"/>
                <a:cs typeface="Palatino Linotype"/>
              </a:rPr>
              <a:t>11</a:t>
            </a:r>
            <a:r>
              <a:rPr sz="1800" b="1" spc="50" dirty="0">
                <a:latin typeface="Palatino Linotype"/>
                <a:cs typeface="Palatino Linotype"/>
              </a:rPr>
              <a:t> </a:t>
            </a:r>
            <a:r>
              <a:rPr sz="1800" b="1" spc="-25" dirty="0" err="1">
                <a:latin typeface="Palatino Linotype"/>
                <a:cs typeface="Palatino Linotype"/>
              </a:rPr>
              <a:t>кл</a:t>
            </a:r>
            <a:r>
              <a:rPr sz="1800" b="1" spc="-25" dirty="0">
                <a:latin typeface="Palatino Linotype"/>
                <a:cs typeface="Palatino Linotype"/>
              </a:rPr>
              <a:t>.</a:t>
            </a:r>
            <a:endParaRPr sz="1800" dirty="0">
              <a:latin typeface="Palatino Linotype"/>
              <a:cs typeface="Palatino Linotype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085257" y="3172977"/>
            <a:ext cx="2371725" cy="434093"/>
          </a:xfrm>
          <a:prstGeom prst="rect">
            <a:avLst/>
          </a:prstGeom>
        </p:spPr>
        <p:txBody>
          <a:bodyPr vert="horz" wrap="square" lIns="0" tIns="155575" rIns="0" bIns="0" rtlCol="0">
            <a:spAutoFit/>
          </a:bodyPr>
          <a:lstStyle/>
          <a:p>
            <a:pPr marL="812165">
              <a:lnSpc>
                <a:spcPct val="100000"/>
              </a:lnSpc>
              <a:spcBef>
                <a:spcPts val="1225"/>
              </a:spcBef>
            </a:pPr>
            <a:r>
              <a:rPr sz="1800" b="1" spc="-10" dirty="0" err="1">
                <a:solidFill>
                  <a:srgbClr val="1C1C1C"/>
                </a:solidFill>
                <a:latin typeface="Palatino Linotype"/>
                <a:cs typeface="Palatino Linotype"/>
              </a:rPr>
              <a:t>Вчителі</a:t>
            </a:r>
            <a:endParaRPr sz="1800" dirty="0">
              <a:latin typeface="Palatino Linotype"/>
              <a:cs typeface="Palatino Linotype"/>
            </a:endParaRP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A360A10D-CA61-4605-A009-58C40AFEEDE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26000" b="5997"/>
          <a:stretch/>
        </p:blipFill>
        <p:spPr>
          <a:xfrm>
            <a:off x="102428" y="2176744"/>
            <a:ext cx="4495800" cy="2403007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5789651E-9D03-47F5-999B-99FE7C7F575A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946" t="-3977" r="6193" b="10155"/>
          <a:stretch/>
        </p:blipFill>
        <p:spPr>
          <a:xfrm>
            <a:off x="3460403" y="3886200"/>
            <a:ext cx="5569387" cy="270425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F87DEB9F-2652-4EB8-BCD2-4A6ABF3792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644" y="1402595"/>
            <a:ext cx="2383743" cy="522621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pc="-85" dirty="0"/>
              <a:t>Система</a:t>
            </a:r>
            <a:r>
              <a:rPr spc="-90" dirty="0"/>
              <a:t> </a:t>
            </a:r>
            <a:r>
              <a:rPr spc="-10" dirty="0"/>
              <a:t>оцінювання</a:t>
            </a:r>
          </a:p>
          <a:p>
            <a:pPr marL="301625" algn="ctr">
              <a:lnSpc>
                <a:spcPct val="100000"/>
              </a:lnSpc>
            </a:pPr>
            <a:r>
              <a:rPr spc="-85" dirty="0"/>
              <a:t>очима</a:t>
            </a:r>
            <a:r>
              <a:rPr spc="-75" dirty="0"/>
              <a:t> </a:t>
            </a:r>
            <a:r>
              <a:rPr spc="-10" dirty="0"/>
              <a:t>учасників</a:t>
            </a:r>
            <a:r>
              <a:rPr spc="-75" dirty="0"/>
              <a:t> </a:t>
            </a:r>
            <a:r>
              <a:rPr spc="-90" dirty="0"/>
              <a:t>освітнього</a:t>
            </a:r>
            <a:r>
              <a:rPr spc="-85" dirty="0"/>
              <a:t> </a:t>
            </a:r>
            <a:r>
              <a:rPr spc="-10" dirty="0"/>
              <a:t>процесу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152400" y="1082548"/>
            <a:ext cx="913130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6870" algn="ct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D50092"/>
                </a:solidFill>
                <a:latin typeface="Calibri"/>
                <a:cs typeface="Calibri"/>
              </a:rPr>
              <a:t>Аналітичний</a:t>
            </a:r>
            <a:r>
              <a:rPr sz="1800" spc="-50" dirty="0">
                <a:solidFill>
                  <a:srgbClr val="D50092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D50092"/>
                </a:solidFill>
                <a:latin typeface="Calibri"/>
                <a:cs typeface="Calibri"/>
              </a:rPr>
              <a:t>звіт</a:t>
            </a:r>
            <a:r>
              <a:rPr sz="1800" spc="-50" dirty="0">
                <a:solidFill>
                  <a:srgbClr val="D50092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D50092"/>
                </a:solidFill>
                <a:latin typeface="Calibri"/>
                <a:cs typeface="Calibri"/>
              </a:rPr>
              <a:t>за</a:t>
            </a:r>
            <a:r>
              <a:rPr sz="1800" spc="-50" dirty="0">
                <a:solidFill>
                  <a:srgbClr val="D50092"/>
                </a:solidFill>
                <a:latin typeface="Calibri"/>
                <a:cs typeface="Calibri"/>
              </a:rPr>
              <a:t> </a:t>
            </a:r>
            <a:r>
              <a:rPr sz="1800" spc="-10" dirty="0" err="1">
                <a:solidFill>
                  <a:srgbClr val="D50092"/>
                </a:solidFill>
                <a:latin typeface="Calibri"/>
                <a:cs typeface="Calibri"/>
              </a:rPr>
              <a:t>результатами</a:t>
            </a:r>
            <a:r>
              <a:rPr sz="1800" spc="-35" dirty="0">
                <a:solidFill>
                  <a:srgbClr val="D50092"/>
                </a:solidFill>
                <a:latin typeface="Calibri"/>
                <a:cs typeface="Calibri"/>
              </a:rPr>
              <a:t> </a:t>
            </a:r>
            <a:r>
              <a:rPr sz="1800" spc="-10" dirty="0" err="1">
                <a:solidFill>
                  <a:srgbClr val="D50092"/>
                </a:solidFill>
                <a:latin typeface="Calibri"/>
                <a:cs typeface="Calibri"/>
              </a:rPr>
              <a:t>самооцінювання</a:t>
            </a:r>
            <a:endParaRPr lang="uk-UA" spc="-10" dirty="0">
              <a:solidFill>
                <a:srgbClr val="D50092"/>
              </a:solidFill>
              <a:latin typeface="Calibri"/>
              <a:cs typeface="Calibri"/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323E423E-7779-46CF-A82E-494B35D9F16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167" b="9773"/>
          <a:stretch/>
        </p:blipFill>
        <p:spPr>
          <a:xfrm>
            <a:off x="122583" y="1938748"/>
            <a:ext cx="5257800" cy="2124012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B288AD35-7A08-4B9F-9742-959828B1569E}"/>
              </a:ext>
            </a:extLst>
          </p:cNvPr>
          <p:cNvSpPr txBox="1"/>
          <p:nvPr/>
        </p:nvSpPr>
        <p:spPr>
          <a:xfrm>
            <a:off x="-685800" y="1486005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56870" algn="ctr">
              <a:lnSpc>
                <a:spcPct val="100000"/>
              </a:lnSpc>
              <a:spcBef>
                <a:spcPts val="100"/>
              </a:spcBef>
            </a:pPr>
            <a:r>
              <a:rPr lang="ru-RU" sz="1800" b="1" dirty="0" err="1">
                <a:latin typeface="Palatino Linotype"/>
                <a:cs typeface="Palatino Linotype"/>
              </a:rPr>
              <a:t>Учні</a:t>
            </a:r>
            <a:r>
              <a:rPr lang="ru-RU" sz="1800" b="1" spc="45" dirty="0">
                <a:latin typeface="Palatino Linotype"/>
                <a:cs typeface="Palatino Linotype"/>
              </a:rPr>
              <a:t> </a:t>
            </a:r>
            <a:r>
              <a:rPr lang="ru-RU" b="1" spc="-10" dirty="0">
                <a:latin typeface="Palatino Linotype"/>
                <a:cs typeface="Palatino Linotype"/>
              </a:rPr>
              <a:t>9</a:t>
            </a:r>
            <a:r>
              <a:rPr lang="ru-RU" sz="1800" b="1" spc="-10" dirty="0">
                <a:latin typeface="Palatino Linotype"/>
                <a:cs typeface="Palatino Linotype"/>
              </a:rPr>
              <a:t>-</a:t>
            </a:r>
            <a:r>
              <a:rPr lang="ru-RU" sz="1800" b="1" dirty="0">
                <a:latin typeface="Palatino Linotype"/>
                <a:cs typeface="Palatino Linotype"/>
              </a:rPr>
              <a:t>11</a:t>
            </a:r>
            <a:r>
              <a:rPr lang="ru-RU" sz="1800" b="1" spc="50" dirty="0">
                <a:latin typeface="Palatino Linotype"/>
                <a:cs typeface="Palatino Linotype"/>
              </a:rPr>
              <a:t> </a:t>
            </a:r>
            <a:r>
              <a:rPr lang="ru-RU" sz="1800" b="1" spc="-25" dirty="0" err="1">
                <a:latin typeface="Palatino Linotype"/>
                <a:cs typeface="Palatino Linotype"/>
              </a:rPr>
              <a:t>кл</a:t>
            </a:r>
            <a:r>
              <a:rPr lang="ru-RU" sz="1800" b="1" spc="-25" dirty="0">
                <a:latin typeface="Palatino Linotype"/>
                <a:cs typeface="Palatino Linotype"/>
              </a:rPr>
              <a:t>.</a:t>
            </a:r>
            <a:endParaRPr lang="ru-RU" sz="1800" dirty="0">
              <a:latin typeface="Palatino Linotype"/>
              <a:cs typeface="Palatino Linotype"/>
            </a:endParaRP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85CC1424-40E5-44E3-A281-7C14AB34E6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9054" y="3520169"/>
            <a:ext cx="2383743" cy="542591"/>
          </a:xfrm>
          <a:prstGeom prst="rect">
            <a:avLst/>
          </a:prstGeom>
        </p:spPr>
      </p:pic>
      <p:sp>
        <p:nvSpPr>
          <p:cNvPr id="33" name="object 27">
            <a:extLst>
              <a:ext uri="{FF2B5EF4-FFF2-40B4-BE49-F238E27FC236}">
                <a16:creationId xmlns:a16="http://schemas.microsoft.com/office/drawing/2014/main" id="{09EC8982-01FD-4669-9799-1B422A497484}"/>
              </a:ext>
            </a:extLst>
          </p:cNvPr>
          <p:cNvSpPr txBox="1"/>
          <p:nvPr/>
        </p:nvSpPr>
        <p:spPr>
          <a:xfrm>
            <a:off x="6781800" y="3641604"/>
            <a:ext cx="16922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30" dirty="0" err="1">
                <a:solidFill>
                  <a:srgbClr val="1C1C1C"/>
                </a:solidFill>
                <a:latin typeface="Palatino Linotype"/>
                <a:cs typeface="Palatino Linotype"/>
              </a:rPr>
              <a:t>Батьки</a:t>
            </a:r>
            <a:r>
              <a:rPr sz="1800" b="1" spc="-30" dirty="0">
                <a:solidFill>
                  <a:srgbClr val="1C1C1C"/>
                </a:solidFill>
                <a:latin typeface="Palatino Linotype"/>
                <a:cs typeface="Palatino Linotype"/>
              </a:rPr>
              <a:t> </a:t>
            </a:r>
            <a:r>
              <a:rPr lang="uk-UA" b="1" spc="-10" dirty="0">
                <a:solidFill>
                  <a:srgbClr val="1C1C1C"/>
                </a:solidFill>
                <a:latin typeface="Palatino Linotype"/>
                <a:cs typeface="Palatino Linotype"/>
              </a:rPr>
              <a:t>9</a:t>
            </a:r>
            <a:r>
              <a:rPr sz="1800" b="1" spc="-10" dirty="0">
                <a:solidFill>
                  <a:srgbClr val="1C1C1C"/>
                </a:solidFill>
                <a:latin typeface="Palatino Linotype"/>
                <a:cs typeface="Palatino Linotype"/>
              </a:rPr>
              <a:t>-</a:t>
            </a:r>
            <a:r>
              <a:rPr sz="1800" b="1" dirty="0">
                <a:solidFill>
                  <a:srgbClr val="1C1C1C"/>
                </a:solidFill>
                <a:latin typeface="Palatino Linotype"/>
                <a:cs typeface="Palatino Linotype"/>
              </a:rPr>
              <a:t>11</a:t>
            </a:r>
            <a:r>
              <a:rPr sz="1800" b="1" spc="-10" dirty="0">
                <a:solidFill>
                  <a:srgbClr val="1C1C1C"/>
                </a:solidFill>
                <a:latin typeface="Palatino Linotype"/>
                <a:cs typeface="Palatino Linotype"/>
              </a:rPr>
              <a:t> </a:t>
            </a:r>
            <a:r>
              <a:rPr sz="1800" b="1" spc="-25" dirty="0">
                <a:solidFill>
                  <a:srgbClr val="1C1C1C"/>
                </a:solidFill>
                <a:latin typeface="Palatino Linotype"/>
                <a:cs typeface="Palatino Linotype"/>
              </a:rPr>
              <a:t>кл.</a:t>
            </a:r>
            <a:endParaRPr sz="1800" dirty="0">
              <a:latin typeface="Palatino Linotype"/>
              <a:cs typeface="Palatino Linotype"/>
            </a:endParaRPr>
          </a:p>
        </p:txBody>
      </p:sp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39CC2E4D-2D0D-4AE7-A1AE-1D01138BF22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980" b="12738"/>
          <a:stretch/>
        </p:blipFill>
        <p:spPr>
          <a:xfrm>
            <a:off x="2960204" y="4155241"/>
            <a:ext cx="6019800" cy="262097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AC2D8441-5DC8-4E8C-BB0B-18E62A1F05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462547"/>
            <a:ext cx="2103302" cy="596802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pc="-85" dirty="0"/>
              <a:t>Система</a:t>
            </a:r>
            <a:r>
              <a:rPr spc="-90" dirty="0"/>
              <a:t> </a:t>
            </a:r>
            <a:r>
              <a:rPr spc="-10" dirty="0"/>
              <a:t>оцінювання</a:t>
            </a:r>
          </a:p>
          <a:p>
            <a:pPr marL="301625" algn="ctr">
              <a:lnSpc>
                <a:spcPct val="100000"/>
              </a:lnSpc>
            </a:pPr>
            <a:r>
              <a:rPr spc="-85" dirty="0"/>
              <a:t>очима</a:t>
            </a:r>
            <a:r>
              <a:rPr spc="-75" dirty="0"/>
              <a:t> </a:t>
            </a:r>
            <a:r>
              <a:rPr spc="-10" dirty="0"/>
              <a:t>учасників</a:t>
            </a:r>
            <a:r>
              <a:rPr spc="-75" dirty="0"/>
              <a:t> </a:t>
            </a:r>
            <a:r>
              <a:rPr spc="-90" dirty="0"/>
              <a:t>освітнього</a:t>
            </a:r>
            <a:r>
              <a:rPr spc="-85" dirty="0"/>
              <a:t> </a:t>
            </a:r>
            <a:r>
              <a:rPr spc="-10" dirty="0"/>
              <a:t>процесу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-152400" y="1067319"/>
            <a:ext cx="9131300" cy="7976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6870" algn="ct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D50092"/>
                </a:solidFill>
                <a:latin typeface="Calibri"/>
                <a:cs typeface="Calibri"/>
              </a:rPr>
              <a:t>Аналітичний</a:t>
            </a:r>
            <a:r>
              <a:rPr sz="1800" spc="-50" dirty="0">
                <a:solidFill>
                  <a:srgbClr val="D50092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D50092"/>
                </a:solidFill>
                <a:latin typeface="Calibri"/>
                <a:cs typeface="Calibri"/>
              </a:rPr>
              <a:t>звіт</a:t>
            </a:r>
            <a:r>
              <a:rPr sz="1800" spc="-50" dirty="0">
                <a:solidFill>
                  <a:srgbClr val="D50092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D50092"/>
                </a:solidFill>
                <a:latin typeface="Calibri"/>
                <a:cs typeface="Calibri"/>
              </a:rPr>
              <a:t>за</a:t>
            </a:r>
            <a:r>
              <a:rPr sz="1800" spc="-50" dirty="0">
                <a:solidFill>
                  <a:srgbClr val="D50092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D50092"/>
                </a:solidFill>
                <a:latin typeface="Calibri"/>
                <a:cs typeface="Calibri"/>
              </a:rPr>
              <a:t>результатами</a:t>
            </a:r>
            <a:r>
              <a:rPr sz="1800" spc="-35" dirty="0">
                <a:solidFill>
                  <a:srgbClr val="D50092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D50092"/>
                </a:solidFill>
                <a:latin typeface="Calibri"/>
                <a:cs typeface="Calibri"/>
              </a:rPr>
              <a:t>самооцінювання</a:t>
            </a:r>
            <a:endParaRPr sz="1800" dirty="0">
              <a:latin typeface="Calibri"/>
              <a:cs typeface="Calibri"/>
            </a:endParaRPr>
          </a:p>
          <a:p>
            <a:pPr marR="179070" algn="ctr">
              <a:lnSpc>
                <a:spcPct val="100000"/>
              </a:lnSpc>
              <a:spcBef>
                <a:spcPts val="1760"/>
              </a:spcBef>
            </a:pPr>
            <a:endParaRPr sz="1800" dirty="0">
              <a:latin typeface="Palatino Linotype"/>
              <a:cs typeface="Palatino Linotype"/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9CDFF27B-9EBC-483E-B294-B4970D7179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62" r="4124" b="6803"/>
          <a:stretch/>
        </p:blipFill>
        <p:spPr>
          <a:xfrm>
            <a:off x="152400" y="2059349"/>
            <a:ext cx="5562600" cy="2538451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4BC29251-5FE9-4EFE-88DE-9DC15049D779}"/>
              </a:ext>
            </a:extLst>
          </p:cNvPr>
          <p:cNvSpPr txBox="1"/>
          <p:nvPr/>
        </p:nvSpPr>
        <p:spPr>
          <a:xfrm>
            <a:off x="457200" y="1531814"/>
            <a:ext cx="46448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79070" algn="ctr">
              <a:lnSpc>
                <a:spcPct val="100000"/>
              </a:lnSpc>
              <a:spcBef>
                <a:spcPts val="1760"/>
              </a:spcBef>
            </a:pPr>
            <a:r>
              <a:rPr lang="ru-RU" sz="1800" b="1" dirty="0" err="1">
                <a:latin typeface="Palatino Linotype"/>
                <a:cs typeface="Palatino Linotype"/>
              </a:rPr>
              <a:t>Учні</a:t>
            </a:r>
            <a:r>
              <a:rPr lang="ru-RU" sz="1800" b="1" spc="45" dirty="0">
                <a:latin typeface="Palatino Linotype"/>
                <a:cs typeface="Palatino Linotype"/>
              </a:rPr>
              <a:t> </a:t>
            </a:r>
            <a:r>
              <a:rPr lang="ru-RU" b="1" spc="-10" dirty="0">
                <a:latin typeface="Palatino Linotype"/>
                <a:cs typeface="Palatino Linotype"/>
              </a:rPr>
              <a:t>9</a:t>
            </a:r>
            <a:r>
              <a:rPr lang="ru-RU" sz="1800" b="1" spc="-10" dirty="0">
                <a:latin typeface="Palatino Linotype"/>
                <a:cs typeface="Palatino Linotype"/>
              </a:rPr>
              <a:t>-</a:t>
            </a:r>
            <a:r>
              <a:rPr lang="ru-RU" sz="1800" b="1" dirty="0">
                <a:latin typeface="Palatino Linotype"/>
                <a:cs typeface="Palatino Linotype"/>
              </a:rPr>
              <a:t>11</a:t>
            </a:r>
            <a:r>
              <a:rPr lang="ru-RU" sz="1800" b="1" spc="50" dirty="0">
                <a:latin typeface="Palatino Linotype"/>
                <a:cs typeface="Palatino Linotype"/>
              </a:rPr>
              <a:t> </a:t>
            </a:r>
            <a:r>
              <a:rPr lang="ru-RU" sz="1800" b="1" spc="-25" dirty="0" err="1">
                <a:latin typeface="Palatino Linotype"/>
                <a:cs typeface="Palatino Linotype"/>
              </a:rPr>
              <a:t>кл</a:t>
            </a:r>
            <a:r>
              <a:rPr lang="ru-RU" sz="1800" b="1" spc="-25" dirty="0">
                <a:latin typeface="Palatino Linotype"/>
                <a:cs typeface="Palatino Linotype"/>
              </a:rPr>
              <a:t>.</a:t>
            </a:r>
            <a:endParaRPr lang="ru-RU" sz="1800" dirty="0">
              <a:latin typeface="Palatino Linotype"/>
              <a:cs typeface="Palatino Linotype"/>
            </a:endParaRP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6D14B59C-935C-475F-83CC-A1D67ECCCB3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05" r="1805" b="6428"/>
          <a:stretch/>
        </p:blipFill>
        <p:spPr>
          <a:xfrm>
            <a:off x="2933700" y="4126227"/>
            <a:ext cx="5905500" cy="2538451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5A6D9FFF-9021-46E8-93FF-47EE197901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85228" y="3323924"/>
            <a:ext cx="2383743" cy="542591"/>
          </a:xfrm>
          <a:prstGeom prst="rect">
            <a:avLst/>
          </a:prstGeom>
        </p:spPr>
      </p:pic>
      <p:sp>
        <p:nvSpPr>
          <p:cNvPr id="27" name="object 27">
            <a:extLst>
              <a:ext uri="{FF2B5EF4-FFF2-40B4-BE49-F238E27FC236}">
                <a16:creationId xmlns:a16="http://schemas.microsoft.com/office/drawing/2014/main" id="{198B7189-0769-4FEC-8E07-FD01C295CB0F}"/>
              </a:ext>
            </a:extLst>
          </p:cNvPr>
          <p:cNvSpPr txBox="1"/>
          <p:nvPr/>
        </p:nvSpPr>
        <p:spPr>
          <a:xfrm>
            <a:off x="6553200" y="3455504"/>
            <a:ext cx="16922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30" dirty="0" err="1">
                <a:solidFill>
                  <a:srgbClr val="1C1C1C"/>
                </a:solidFill>
                <a:latin typeface="Palatino Linotype"/>
                <a:cs typeface="Palatino Linotype"/>
              </a:rPr>
              <a:t>Батьки</a:t>
            </a:r>
            <a:r>
              <a:rPr sz="1800" b="1" spc="-30" dirty="0">
                <a:solidFill>
                  <a:srgbClr val="1C1C1C"/>
                </a:solidFill>
                <a:latin typeface="Palatino Linotype"/>
                <a:cs typeface="Palatino Linotype"/>
              </a:rPr>
              <a:t> </a:t>
            </a:r>
            <a:r>
              <a:rPr lang="uk-UA" b="1" spc="-10" dirty="0">
                <a:solidFill>
                  <a:srgbClr val="1C1C1C"/>
                </a:solidFill>
                <a:latin typeface="Palatino Linotype"/>
                <a:cs typeface="Palatino Linotype"/>
              </a:rPr>
              <a:t>9</a:t>
            </a:r>
            <a:r>
              <a:rPr sz="1800" b="1" spc="-10" dirty="0">
                <a:solidFill>
                  <a:srgbClr val="1C1C1C"/>
                </a:solidFill>
                <a:latin typeface="Palatino Linotype"/>
                <a:cs typeface="Palatino Linotype"/>
              </a:rPr>
              <a:t>-</a:t>
            </a:r>
            <a:r>
              <a:rPr sz="1800" b="1" dirty="0">
                <a:solidFill>
                  <a:srgbClr val="1C1C1C"/>
                </a:solidFill>
                <a:latin typeface="Palatino Linotype"/>
                <a:cs typeface="Palatino Linotype"/>
              </a:rPr>
              <a:t>11</a:t>
            </a:r>
            <a:r>
              <a:rPr sz="1800" b="1" spc="-10" dirty="0">
                <a:solidFill>
                  <a:srgbClr val="1C1C1C"/>
                </a:solidFill>
                <a:latin typeface="Palatino Linotype"/>
                <a:cs typeface="Palatino Linotype"/>
              </a:rPr>
              <a:t> </a:t>
            </a:r>
            <a:r>
              <a:rPr sz="1800" b="1" spc="-25" dirty="0">
                <a:solidFill>
                  <a:srgbClr val="1C1C1C"/>
                </a:solidFill>
                <a:latin typeface="Palatino Linotype"/>
                <a:cs typeface="Palatino Linotype"/>
              </a:rPr>
              <a:t>кл.</a:t>
            </a:r>
            <a:endParaRPr sz="1800" dirty="0">
              <a:latin typeface="Palatino Linotype"/>
              <a:cs typeface="Palatino Linotype"/>
            </a:endParaRPr>
          </a:p>
        </p:txBody>
      </p:sp>
      <mc:AlternateContent xmlns:mc="http://schemas.openxmlformats.org/markup-compatibility/2006">
        <mc:Choice xmlns:pslz="http://schemas.microsoft.com/office/powerpoint/2016/slidezoom" xmlns="" Requires="pslz">
          <p:graphicFrame>
            <p:nvGraphicFramePr>
              <p:cNvPr id="29" name="Швидкий перехід до слайда 28">
                <a:extLst>
                  <a:ext uri="{FF2B5EF4-FFF2-40B4-BE49-F238E27FC236}">
                    <a16:creationId xmlns:a16="http://schemas.microsoft.com/office/drawing/2014/main" id="{244186B5-2EEE-415F-BCA5-53E680272C5F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402079869"/>
                  </p:ext>
                </p:extLst>
              </p:nvPr>
            </p:nvGraphicFramePr>
            <p:xfrm>
              <a:off x="-3674165" y="3472028"/>
              <a:ext cx="2286000" cy="1714500"/>
            </p:xfrm>
            <a:graphic>
              <a:graphicData uri="http://schemas.microsoft.com/office/powerpoint/2016/slidezoom">
                <pslz:sldZm>
                  <pslz:sldZmObj sldId="268" cId="0">
                    <pslz:zmPr id="{51DD6F85-2543-4DB6-9DA7-2134AF8AABA7}" returnToParent="0" transitionDur="1000">
                      <p166:blipFill xmlns:p166="http://schemas.microsoft.com/office/powerpoint/2016/6/main">
                        <a:blip r:embed="rId6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286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29" name="Швидкий перехід до слайда 28">
                <a:hlinkClick r:id="rId7" action="ppaction://hlinksldjump"/>
                <a:extLst>
                  <a:ext uri="{FF2B5EF4-FFF2-40B4-BE49-F238E27FC236}">
                    <a16:creationId xmlns:a16="http://schemas.microsoft.com/office/drawing/2014/main" id="{244186B5-2EEE-415F-BCA5-53E680272C5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-3674165" y="3472028"/>
                <a:ext cx="2286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pc="-85" dirty="0"/>
              <a:t>Система</a:t>
            </a:r>
            <a:r>
              <a:rPr spc="-90" dirty="0"/>
              <a:t> </a:t>
            </a:r>
            <a:r>
              <a:rPr spc="-10" dirty="0"/>
              <a:t>оцінювання</a:t>
            </a:r>
          </a:p>
          <a:p>
            <a:pPr marL="301625" algn="ctr">
              <a:lnSpc>
                <a:spcPct val="100000"/>
              </a:lnSpc>
            </a:pPr>
            <a:r>
              <a:rPr spc="-85" dirty="0"/>
              <a:t>очима</a:t>
            </a:r>
            <a:r>
              <a:rPr spc="-75" dirty="0"/>
              <a:t> </a:t>
            </a:r>
            <a:r>
              <a:rPr spc="-10" dirty="0"/>
              <a:t>учасників</a:t>
            </a:r>
            <a:r>
              <a:rPr spc="-75" dirty="0"/>
              <a:t> </a:t>
            </a:r>
            <a:r>
              <a:rPr spc="-90" dirty="0"/>
              <a:t>освітнього</a:t>
            </a:r>
            <a:r>
              <a:rPr spc="-85" dirty="0"/>
              <a:t> </a:t>
            </a:r>
            <a:r>
              <a:rPr spc="-10" dirty="0"/>
              <a:t>процесу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76226F04-EF7B-4E14-A4CD-F9F617481AB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68" r="4970" b="11089"/>
          <a:stretch/>
        </p:blipFill>
        <p:spPr>
          <a:xfrm>
            <a:off x="152400" y="2227844"/>
            <a:ext cx="5754756" cy="2418757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2FCD666D-5816-4552-976C-7CC79F89F4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" y="1603371"/>
            <a:ext cx="2103302" cy="59746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7CD6576E-F2E2-41C4-90C2-F59D8280501A}"/>
              </a:ext>
            </a:extLst>
          </p:cNvPr>
          <p:cNvSpPr txBox="1"/>
          <p:nvPr/>
        </p:nvSpPr>
        <p:spPr>
          <a:xfrm>
            <a:off x="1295400" y="1739224"/>
            <a:ext cx="46117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 err="1">
                <a:latin typeface="Palatino Linotype"/>
                <a:cs typeface="Palatino Linotype"/>
              </a:rPr>
              <a:t>Учні</a:t>
            </a:r>
            <a:r>
              <a:rPr lang="ru-RU" sz="1800" b="1" spc="45" dirty="0">
                <a:latin typeface="Palatino Linotype"/>
                <a:cs typeface="Palatino Linotype"/>
              </a:rPr>
              <a:t> </a:t>
            </a:r>
            <a:r>
              <a:rPr lang="ru-RU" b="1" spc="-10" dirty="0">
                <a:latin typeface="Palatino Linotype"/>
                <a:cs typeface="Palatino Linotype"/>
              </a:rPr>
              <a:t>9</a:t>
            </a:r>
            <a:r>
              <a:rPr lang="ru-RU" sz="1800" b="1" spc="-10" dirty="0">
                <a:latin typeface="Palatino Linotype"/>
                <a:cs typeface="Palatino Linotype"/>
              </a:rPr>
              <a:t>-</a:t>
            </a:r>
            <a:r>
              <a:rPr lang="ru-RU" sz="1800" b="1" dirty="0">
                <a:latin typeface="Palatino Linotype"/>
                <a:cs typeface="Palatino Linotype"/>
              </a:rPr>
              <a:t>11</a:t>
            </a:r>
            <a:r>
              <a:rPr lang="ru-RU" sz="1800" b="1" spc="50" dirty="0">
                <a:latin typeface="Palatino Linotype"/>
                <a:cs typeface="Palatino Linotype"/>
              </a:rPr>
              <a:t> </a:t>
            </a:r>
            <a:r>
              <a:rPr lang="ru-RU" sz="1800" b="1" spc="-25" dirty="0" err="1">
                <a:latin typeface="Palatino Linotype"/>
                <a:cs typeface="Palatino Linotype"/>
              </a:rPr>
              <a:t>кл</a:t>
            </a:r>
            <a:r>
              <a:rPr lang="ru-RU" b="1" spc="-25" dirty="0">
                <a:latin typeface="Palatino Linotype"/>
                <a:cs typeface="Palatino Linotype"/>
              </a:rPr>
              <a:t>.</a:t>
            </a:r>
            <a:endParaRPr lang="ru-RU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DAF76B2-59EC-46CF-A1DF-083741E696FC}"/>
              </a:ext>
            </a:extLst>
          </p:cNvPr>
          <p:cNvSpPr txBox="1"/>
          <p:nvPr/>
        </p:nvSpPr>
        <p:spPr>
          <a:xfrm>
            <a:off x="1524000" y="1033735"/>
            <a:ext cx="6705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56870" algn="ctr">
              <a:lnSpc>
                <a:spcPct val="100000"/>
              </a:lnSpc>
              <a:spcBef>
                <a:spcPts val="100"/>
              </a:spcBef>
            </a:pPr>
            <a:r>
              <a:rPr lang="ru-RU" sz="1800" dirty="0" err="1">
                <a:solidFill>
                  <a:srgbClr val="D50092"/>
                </a:solidFill>
                <a:latin typeface="Calibri"/>
                <a:cs typeface="Calibri"/>
              </a:rPr>
              <a:t>Аналітичний</a:t>
            </a:r>
            <a:r>
              <a:rPr lang="ru-RU" sz="1800" spc="-50" dirty="0">
                <a:solidFill>
                  <a:srgbClr val="D50092"/>
                </a:solidFill>
                <a:latin typeface="Calibri"/>
                <a:cs typeface="Calibri"/>
              </a:rPr>
              <a:t> </a:t>
            </a:r>
            <a:r>
              <a:rPr lang="ru-RU" sz="1800" dirty="0" err="1">
                <a:solidFill>
                  <a:srgbClr val="D50092"/>
                </a:solidFill>
                <a:latin typeface="Calibri"/>
                <a:cs typeface="Calibri"/>
              </a:rPr>
              <a:t>звіт</a:t>
            </a:r>
            <a:r>
              <a:rPr lang="ru-RU" sz="1800" spc="-50" dirty="0">
                <a:solidFill>
                  <a:srgbClr val="D50092"/>
                </a:solidFill>
                <a:latin typeface="Calibri"/>
                <a:cs typeface="Calibri"/>
              </a:rPr>
              <a:t> </a:t>
            </a:r>
            <a:r>
              <a:rPr lang="ru-RU" sz="1800" dirty="0">
                <a:solidFill>
                  <a:srgbClr val="D50092"/>
                </a:solidFill>
                <a:latin typeface="Calibri"/>
                <a:cs typeface="Calibri"/>
              </a:rPr>
              <a:t>за</a:t>
            </a:r>
            <a:r>
              <a:rPr lang="ru-RU" sz="1800" spc="-50" dirty="0">
                <a:solidFill>
                  <a:srgbClr val="D50092"/>
                </a:solidFill>
                <a:latin typeface="Calibri"/>
                <a:cs typeface="Calibri"/>
              </a:rPr>
              <a:t> </a:t>
            </a:r>
            <a:r>
              <a:rPr lang="ru-RU" sz="1800" spc="-10" dirty="0">
                <a:solidFill>
                  <a:srgbClr val="D50092"/>
                </a:solidFill>
                <a:latin typeface="Calibri"/>
                <a:cs typeface="Calibri"/>
              </a:rPr>
              <a:t>результатами</a:t>
            </a:r>
            <a:r>
              <a:rPr lang="ru-RU" sz="1800" spc="-35" dirty="0">
                <a:solidFill>
                  <a:srgbClr val="D50092"/>
                </a:solidFill>
                <a:latin typeface="Calibri"/>
                <a:cs typeface="Calibri"/>
              </a:rPr>
              <a:t> </a:t>
            </a:r>
            <a:r>
              <a:rPr lang="ru-RU" sz="1800" spc="-10" dirty="0" err="1">
                <a:solidFill>
                  <a:srgbClr val="D50092"/>
                </a:solidFill>
                <a:latin typeface="Calibri"/>
                <a:cs typeface="Calibri"/>
              </a:rPr>
              <a:t>самооцінювання</a:t>
            </a:r>
            <a:endParaRPr lang="ru-RU" sz="1800" dirty="0">
              <a:latin typeface="Calibri"/>
              <a:cs typeface="Calibri"/>
            </a:endParaRP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7C8281DF-91D3-40E3-AFF0-B1AD90131D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3706" y="3599426"/>
            <a:ext cx="2383743" cy="542591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416CC1B4-0F8B-43F2-8D62-524889E461AA}"/>
              </a:ext>
            </a:extLst>
          </p:cNvPr>
          <p:cNvSpPr txBox="1"/>
          <p:nvPr/>
        </p:nvSpPr>
        <p:spPr>
          <a:xfrm>
            <a:off x="6705600" y="3735279"/>
            <a:ext cx="3048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800" b="1" spc="-30" dirty="0">
                <a:solidFill>
                  <a:srgbClr val="1C1C1C"/>
                </a:solidFill>
                <a:latin typeface="Palatino Linotype"/>
                <a:cs typeface="Palatino Linotype"/>
              </a:rPr>
              <a:t>Батьки </a:t>
            </a:r>
            <a:r>
              <a:rPr lang="ru-RU" b="1" spc="-10" dirty="0">
                <a:solidFill>
                  <a:srgbClr val="1C1C1C"/>
                </a:solidFill>
                <a:latin typeface="Palatino Linotype"/>
                <a:cs typeface="Palatino Linotype"/>
              </a:rPr>
              <a:t>9</a:t>
            </a:r>
            <a:r>
              <a:rPr lang="ru-RU" sz="1800" b="1" spc="-10" dirty="0">
                <a:solidFill>
                  <a:srgbClr val="1C1C1C"/>
                </a:solidFill>
                <a:latin typeface="Palatino Linotype"/>
                <a:cs typeface="Palatino Linotype"/>
              </a:rPr>
              <a:t>-</a:t>
            </a:r>
            <a:r>
              <a:rPr lang="ru-RU" sz="1800" b="1" dirty="0">
                <a:solidFill>
                  <a:srgbClr val="1C1C1C"/>
                </a:solidFill>
                <a:latin typeface="Palatino Linotype"/>
                <a:cs typeface="Palatino Linotype"/>
              </a:rPr>
              <a:t>11</a:t>
            </a:r>
            <a:r>
              <a:rPr lang="ru-RU" sz="1800" b="1" spc="-10" dirty="0">
                <a:solidFill>
                  <a:srgbClr val="1C1C1C"/>
                </a:solidFill>
                <a:latin typeface="Palatino Linotype"/>
                <a:cs typeface="Palatino Linotype"/>
              </a:rPr>
              <a:t> </a:t>
            </a:r>
            <a:r>
              <a:rPr lang="ru-RU" sz="1800" b="1" spc="-25" dirty="0" err="1">
                <a:solidFill>
                  <a:srgbClr val="1C1C1C"/>
                </a:solidFill>
                <a:latin typeface="Palatino Linotype"/>
                <a:cs typeface="Palatino Linotype"/>
              </a:rPr>
              <a:t>кл</a:t>
            </a:r>
            <a:r>
              <a:rPr lang="ru-RU" sz="1800" b="1" spc="-25" dirty="0">
                <a:solidFill>
                  <a:srgbClr val="1C1C1C"/>
                </a:solidFill>
                <a:latin typeface="Palatino Linotype"/>
                <a:cs typeface="Palatino Linotype"/>
              </a:rPr>
              <a:t>.</a:t>
            </a:r>
            <a:endParaRPr lang="ru-RU" sz="1800" dirty="0">
              <a:latin typeface="Palatino Linotype"/>
              <a:cs typeface="Palatino Linotype"/>
            </a:endParaRPr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56E8DFA0-EB94-4F2D-B506-60C56868239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666" t="6080" r="10000" b="8410"/>
          <a:stretch/>
        </p:blipFill>
        <p:spPr>
          <a:xfrm>
            <a:off x="3117850" y="4271427"/>
            <a:ext cx="6026150" cy="253128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B6BD0AFA-9AC0-490B-AB26-7A6BB66582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5200" y="1668438"/>
            <a:ext cx="2402032" cy="573074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pc="-85" dirty="0"/>
              <a:t>Система</a:t>
            </a:r>
            <a:r>
              <a:rPr spc="-90" dirty="0"/>
              <a:t> </a:t>
            </a:r>
            <a:r>
              <a:rPr spc="-10" dirty="0"/>
              <a:t>оцінювання</a:t>
            </a:r>
          </a:p>
          <a:p>
            <a:pPr marL="301625" algn="ctr">
              <a:lnSpc>
                <a:spcPct val="100000"/>
              </a:lnSpc>
            </a:pPr>
            <a:r>
              <a:rPr spc="-85" dirty="0"/>
              <a:t>очима</a:t>
            </a:r>
            <a:r>
              <a:rPr spc="-75" dirty="0"/>
              <a:t> </a:t>
            </a:r>
            <a:r>
              <a:rPr spc="-10" dirty="0"/>
              <a:t>учасників</a:t>
            </a:r>
            <a:r>
              <a:rPr spc="-75" dirty="0"/>
              <a:t> </a:t>
            </a:r>
            <a:r>
              <a:rPr spc="-90" dirty="0"/>
              <a:t>освітнього</a:t>
            </a:r>
            <a:r>
              <a:rPr spc="-85" dirty="0"/>
              <a:t> </a:t>
            </a:r>
            <a:r>
              <a:rPr spc="-10" dirty="0"/>
              <a:t>процесу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0" y="1240116"/>
            <a:ext cx="9131300" cy="8566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6870" algn="ct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D50092"/>
                </a:solidFill>
                <a:latin typeface="Calibri"/>
                <a:cs typeface="Calibri"/>
              </a:rPr>
              <a:t>Аналітичний</a:t>
            </a:r>
            <a:r>
              <a:rPr sz="1800" spc="-50" dirty="0">
                <a:solidFill>
                  <a:srgbClr val="D50092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D50092"/>
                </a:solidFill>
                <a:latin typeface="Calibri"/>
                <a:cs typeface="Calibri"/>
              </a:rPr>
              <a:t>звіт</a:t>
            </a:r>
            <a:r>
              <a:rPr sz="1800" spc="-50" dirty="0">
                <a:solidFill>
                  <a:srgbClr val="D50092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D50092"/>
                </a:solidFill>
                <a:latin typeface="Calibri"/>
                <a:cs typeface="Calibri"/>
              </a:rPr>
              <a:t>за</a:t>
            </a:r>
            <a:r>
              <a:rPr sz="1800" spc="-50" dirty="0">
                <a:solidFill>
                  <a:srgbClr val="D50092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D50092"/>
                </a:solidFill>
                <a:latin typeface="Calibri"/>
                <a:cs typeface="Calibri"/>
              </a:rPr>
              <a:t>результатами</a:t>
            </a:r>
            <a:r>
              <a:rPr sz="1800" spc="-35" dirty="0">
                <a:solidFill>
                  <a:srgbClr val="D50092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D50092"/>
                </a:solidFill>
                <a:latin typeface="Calibri"/>
                <a:cs typeface="Calibri"/>
              </a:rPr>
              <a:t>самооцінювання</a:t>
            </a:r>
            <a:endParaRPr sz="1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10"/>
              </a:spcBef>
            </a:pPr>
            <a:endParaRPr sz="1800" dirty="0">
              <a:latin typeface="Calibri"/>
              <a:cs typeface="Calibri"/>
            </a:endParaRPr>
          </a:p>
          <a:p>
            <a:pPr marL="400050" algn="ctr">
              <a:lnSpc>
                <a:spcPct val="100000"/>
              </a:lnSpc>
            </a:pPr>
            <a:r>
              <a:rPr sz="1800" b="1" spc="-10" dirty="0" err="1">
                <a:solidFill>
                  <a:srgbClr val="1C1C1C"/>
                </a:solidFill>
                <a:latin typeface="Palatino Linotype"/>
                <a:cs typeface="Palatino Linotype"/>
              </a:rPr>
              <a:t>Вчителі</a:t>
            </a:r>
            <a:endParaRPr sz="1800" dirty="0">
              <a:latin typeface="Palatino Linotype"/>
              <a:cs typeface="Palatino Linotype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72F5A0CE-448C-4085-BD80-0792C962F2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2514600"/>
            <a:ext cx="7937938" cy="377377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223</TotalTime>
  <Words>737</Words>
  <Application>Microsoft Office PowerPoint</Application>
  <PresentationFormat>Екран (4:3)</PresentationFormat>
  <Paragraphs>152</Paragraphs>
  <Slides>26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26</vt:i4>
      </vt:variant>
    </vt:vector>
  </HeadingPairs>
  <TitlesOfParts>
    <vt:vector size="31" baseType="lpstr">
      <vt:lpstr>Arial</vt:lpstr>
      <vt:lpstr>Calibri</vt:lpstr>
      <vt:lpstr>Palatino Linotype</vt:lpstr>
      <vt:lpstr>Times New Roman</vt:lpstr>
      <vt:lpstr>Office Theme</vt:lpstr>
      <vt:lpstr>Звіт</vt:lpstr>
      <vt:lpstr>Система оцінювання здобувачів освіти</vt:lpstr>
      <vt:lpstr>Що таке система оцінювання?</vt:lpstr>
      <vt:lpstr>Система оцінювання</vt:lpstr>
      <vt:lpstr>Система оцінювання очима учасників освітнього процесу</vt:lpstr>
      <vt:lpstr>Система оцінювання очима учасників освітнього процесу</vt:lpstr>
      <vt:lpstr>Система оцінювання очима учасників освітнього процесу</vt:lpstr>
      <vt:lpstr>Система оцінювання очима учасників освітнього процесу</vt:lpstr>
      <vt:lpstr>Система оцінювання очима учасників освітнього процесу</vt:lpstr>
      <vt:lpstr>Система оцінювання очима учасників освітнього процесу</vt:lpstr>
      <vt:lpstr>Система оцінювання очима учасників освітнього процесу</vt:lpstr>
      <vt:lpstr>Система оцінювання очима учасників освітнього процесу</vt:lpstr>
      <vt:lpstr>Система оцінювання очима учасників освітнього процесу</vt:lpstr>
      <vt:lpstr>Система оцінювання очима учасників освітнього процесу</vt:lpstr>
      <vt:lpstr>Система оцінювання очима учасників освітнього процесу</vt:lpstr>
      <vt:lpstr>Система оцінювання очима учасників освітнього процесу</vt:lpstr>
      <vt:lpstr>Система оцінювання очима учасників освітнього процесу</vt:lpstr>
      <vt:lpstr>Система оцінювання очима учасників освітнього процесу</vt:lpstr>
      <vt:lpstr>Система оцінювання очима учасників освітнього процесу</vt:lpstr>
      <vt:lpstr>Система оцінювання очима учасників освітнього процесу</vt:lpstr>
      <vt:lpstr>Система оцінювання очима учасників освітнього процесу</vt:lpstr>
      <vt:lpstr>Система оцінювання очима учасників освітнього процесу</vt:lpstr>
      <vt:lpstr>Система оцінювання очима учасників освітнього процесу</vt:lpstr>
      <vt:lpstr>Система оцінювання очима учасників освітнього процесу</vt:lpstr>
      <vt:lpstr>Система оцінювання очима учасників освітнього процесу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user</dc:creator>
  <cp:lastModifiedBy>User</cp:lastModifiedBy>
  <cp:revision>20</cp:revision>
  <dcterms:created xsi:type="dcterms:W3CDTF">2024-12-22T17:09:16Z</dcterms:created>
  <dcterms:modified xsi:type="dcterms:W3CDTF">2026-01-22T10:45:29Z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2021-09-22T00:00:00Z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2024-12-22T00:00:00Z</vt:filetime>
  </property>
  <property fmtid="{D5CDD505-2E9C-101B-9397-08002B2CF9AE}" pid="5" name="Producer">
    <vt:lpwstr>Microsoft® PowerPoint® 2010</vt:lpwstr>
  </property>
</Properties>
</file>